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823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ideViewPr>
    <p:cSldViewPr snapToObjects="1">
      <p:cViewPr varScale="1">
        <p:scale>
          <a:sx n="35" d="100"/>
          <a:sy n="35" d="100"/>
        </p:scale>
        <p:origin x="0" y="0"/>
      </p:cViewPr>
      <p:guideLst>
        <p:guide orient="horz" pos="2158"/>
        <p:guide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viewProps" Target="viewProps.xml"  /><Relationship Id="rId11" Type="http://schemas.openxmlformats.org/officeDocument/2006/relationships/theme" Target="theme/theme1.xml"  /><Relationship Id="rId12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presProps" Target="presProps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en-US"/>
            </a:pPr>
            <a:fld id="{D8D7A7C4-C82A-4D21-9AB0-F0C5A1D3EF09}" type="datetime1">
              <a:rPr lang="ko-KR" altLang="en-US"/>
              <a:pPr lvl="0">
                <a:defRPr lang="en-US"/>
              </a:pPr>
              <a:t>2014-05-29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en-US"/>
            </a:pPr>
            <a:fld id="{F450E784-2449-4FFD-AA69-3F5CFAA75BCB}" type="slidenum">
              <a:rPr lang="ko-KR" altLang="en-US"/>
              <a:pPr lvl="0">
                <a:defRPr 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en-US"/>
            </a:pPr>
            <a:fld id="{E2B2BC9D-A816-4D0A-858B-1D023B3A8ACA}" type="datetime1">
              <a:rPr lang="ko-KR" altLang="en-US"/>
              <a:pPr lvl="0">
                <a:defRPr lang="en-US"/>
              </a:pPr>
              <a:t>2014-05-29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 latinLnBrk="0">
              <a:defRPr lang="en-US"/>
            </a:pPr>
            <a:endParaRPr lang="en-US" altLang=""/>
          </a:p>
        </p:txBody>
      </p:sp>
      <p:sp>
        <p:nvSpPr>
          <p:cNvPr id="5" name="Slide Note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/>
          <a:p>
            <a:pPr lvl="0">
              <a:defRPr lang="en-US"/>
            </a:pPr>
            <a:r>
              <a:rPr lang="ko-KR" altLang="en-US"/>
              <a:t>Double tap to edit Master text styles</a:t>
            </a:r>
            <a:endParaRPr lang="ko-KR" altLang="en-US"/>
          </a:p>
          <a:p>
            <a:pPr lvl="1">
              <a:defRPr lang="en-US"/>
            </a:pPr>
            <a:r>
              <a:rPr lang="ko-KR" altLang="en-US"/>
              <a:t>Second level</a:t>
            </a:r>
            <a:endParaRPr lang="ko-KR" altLang="en-US"/>
          </a:p>
          <a:p>
            <a:pPr lvl="2">
              <a:defRPr lang="en-US"/>
            </a:pPr>
            <a:r>
              <a:rPr lang="ko-KR" altLang="en-US"/>
              <a:t>Third level</a:t>
            </a:r>
            <a:endParaRPr lang="ko-KR" altLang="en-US"/>
          </a:p>
          <a:p>
            <a:pPr lvl="3">
              <a:defRPr lang="en-US"/>
            </a:pPr>
            <a:r>
              <a:rPr lang="ko-KR" altLang="en-US"/>
              <a:t>Fourth level</a:t>
            </a:r>
            <a:endParaRPr lang="ko-KR" altLang="en-US"/>
          </a:p>
          <a:p>
            <a:pPr lvl="4">
              <a:defRPr lang="en-US"/>
            </a:pPr>
            <a:r>
              <a:rPr lang="ko-KR" altLang="en-US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en-US"/>
            </a:pPr>
            <a:fld id="{09F4262C-968C-4EE9-8164-CE16364706B3}" type="slidenum">
              <a:rPr lang="ko-KR" altLang="en-US"/>
              <a:pPr lvl="0">
                <a:defRPr 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itle Slide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subtitle style</a:t>
            </a:r>
            <a:endParaRPr lang="en-US" alt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800C6A38-4290-41DD-B95C-4155372FD4A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Insert" type="objOnly" preserve="1">
  <p:cSld name="Ins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 lnSpcReduction="0"/>
          </a:bodyPr>
          <a:lstStyle>
            <a:lvl1pPr>
              <a:defRPr sz="4400" b="1"/>
            </a:lvl1pPr>
          </a:lstStyle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able of Contents" type="clipArtAndTx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77" y="2214563"/>
            <a:ext cx="6477021" cy="3214687"/>
          </a:xfrm>
        </p:spPr>
        <p:txBody>
          <a:bodyPr>
            <a:normAutofit lnSpcReduction="0"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 lang="en-US"/>
            </a:pPr>
            <a:r>
              <a:rPr lang="ko-KR" altLang="en-US"/>
              <a:t>Introduction</a:t>
            </a:r>
            <a:endParaRPr lang="ko-KR" altLang="en-US"/>
          </a:p>
          <a:p>
            <a:pPr lvl="0">
              <a:defRPr lang="en-US"/>
            </a:pPr>
            <a:r>
              <a:rPr lang="ko-KR" altLang="en-US"/>
              <a:t>Body 1</a:t>
            </a:r>
            <a:endParaRPr lang="ko-KR" altLang="en-US"/>
          </a:p>
          <a:p>
            <a:pPr lvl="0">
              <a:defRPr lang="en-US"/>
            </a:pPr>
            <a:r>
              <a:rPr lang="ko-KR" altLang="en-US"/>
              <a:t>Body 2</a:t>
            </a:r>
            <a:endParaRPr lang="ko-KR" altLang="en-US"/>
          </a:p>
          <a:p>
            <a:pPr lvl="0">
              <a:defRPr lang="en-US"/>
            </a:pPr>
            <a:r>
              <a:rPr lang="ko-KR" altLang="en-US"/>
              <a:t>Body 3</a:t>
            </a:r>
            <a:endParaRPr lang="ko-KR" altLang="en-US"/>
          </a:p>
          <a:p>
            <a:pPr lvl="0">
              <a:defRPr lang="en-US"/>
            </a:pPr>
            <a:r>
              <a:rPr lang="ko-KR" altLang="en-US"/>
              <a:t>Conclusion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Vertical Title and Text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ext over Content" type="txOverObj" preserve="1">
  <p:cSld name="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599" y="1600200"/>
            <a:ext cx="10972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37" y="3984220"/>
            <a:ext cx="10972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Compariso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1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itle and Vertical Text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ko-KR" altLang="en-US"/>
              <a:t>Double tap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>
              <a:defRPr lang="en-US"/>
            </a:pPr>
            <a:r>
              <a:rPr lang="ko-KR" altLang="en-US"/>
              <a:t>Double tap to edit Master text styles</a:t>
            </a:r>
            <a:endParaRPr lang="ko-KR" altLang="en-US"/>
          </a:p>
          <a:p>
            <a:pPr lvl="1">
              <a:defRPr lang="en-US"/>
            </a:pPr>
            <a:r>
              <a:rPr lang="ko-KR" altLang="en-US"/>
              <a:t>Second level</a:t>
            </a:r>
            <a:endParaRPr lang="ko-KR" altLang="en-US"/>
          </a:p>
          <a:p>
            <a:pPr lvl="2">
              <a:defRPr lang="en-US"/>
            </a:pPr>
            <a:r>
              <a:rPr lang="ko-KR" altLang="en-US"/>
              <a:t>Third level</a:t>
            </a:r>
            <a:endParaRPr lang="ko-KR" altLang="en-US"/>
          </a:p>
          <a:p>
            <a:pPr lvl="3">
              <a:defRPr lang="en-US"/>
            </a:pPr>
            <a:r>
              <a:rPr lang="ko-KR" altLang="en-US"/>
              <a:t>Fourth level</a:t>
            </a:r>
            <a:endParaRPr lang="ko-KR" altLang="en-US"/>
          </a:p>
          <a:p>
            <a:pPr lvl="4">
              <a:defRPr lang="en-US"/>
            </a:pPr>
            <a:r>
              <a:rPr lang="ko-KR" altLang="en-US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en-US"/>
              <a:pPr lvl="0">
                <a:defRPr lang="en-US"/>
              </a:pPr>
              <a:t>2014-06-03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4E82A7E8-4A64-44D8-8D46-3287F451E20A}" type="slidenum">
              <a:rPr lang="ko-KR" altLang="en-US"/>
              <a:pPr lvl="0">
                <a:defRPr 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itle and Text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en-US"/>
            </a:pPr>
            <a:r>
              <a:rPr lang="ko-KR" altLang="en-US"/>
              <a:t>Double tap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en-US"/>
            </a:pPr>
            <a:r>
              <a:rPr lang="ko-KR" altLang="en-US"/>
              <a:t>Double tap to edit Master text styles</a:t>
            </a:r>
            <a:endParaRPr lang="ko-KR" altLang="en-US"/>
          </a:p>
          <a:p>
            <a:pPr lvl="1">
              <a:defRPr lang="en-US"/>
            </a:pPr>
            <a:r>
              <a:rPr lang="ko-KR" altLang="en-US"/>
              <a:t>Second level</a:t>
            </a:r>
            <a:endParaRPr lang="ko-KR" altLang="en-US"/>
          </a:p>
          <a:p>
            <a:pPr lvl="2">
              <a:defRPr lang="en-US"/>
            </a:pPr>
            <a:r>
              <a:rPr lang="ko-KR" altLang="en-US"/>
              <a:t>Third level</a:t>
            </a:r>
            <a:endParaRPr lang="ko-KR" altLang="en-US"/>
          </a:p>
          <a:p>
            <a:pPr lvl="3">
              <a:defRPr lang="en-US"/>
            </a:pPr>
            <a:r>
              <a:rPr lang="ko-KR" altLang="en-US"/>
              <a:t>Fourth level</a:t>
            </a:r>
            <a:endParaRPr lang="ko-KR" altLang="en-US"/>
          </a:p>
          <a:p>
            <a:pPr lvl="4">
              <a:defRPr lang="en-US"/>
            </a:pPr>
            <a:r>
              <a:rPr lang="ko-KR" altLang="en-US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en-US"/>
              <a:pPr lvl="0">
                <a:defRPr lang="en-US"/>
              </a:pPr>
              <a:t>2014-06-03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AD22CD3B-FDDF-4998-970C-76E6E0BEC65F}" type="slidenum">
              <a:rPr lang="ko-KR" altLang="en-US"/>
              <a:pPr lvl="0">
                <a:defRPr 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itle and Content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Blank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Section Header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wo Contents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itle Only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able" type="tbl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 latinLnBrk="0">
              <a:defRPr lang="en-US"/>
            </a:pPr>
            <a:r>
              <a:rPr lang="en-US" altLang=""/>
              <a:t>Double tap icon to add table</a:t>
            </a:r>
            <a:endParaRPr lang="en-US" alt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Four Contents" type="fourObj" preserve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Picture with Captio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latinLnBrk="0">
              <a:defRPr lang="en-US"/>
            </a:pPr>
            <a:r>
              <a:rPr lang="en-US" altLang=""/>
              <a:t>Double tap icon to add picture</a:t>
            </a:r>
            <a:endParaRPr lang="en-US" altLang="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slideLayout" Target="../slideLayouts/slideLayout13.xml"  /><Relationship Id="rId14" Type="http://schemas.openxmlformats.org/officeDocument/2006/relationships/slideLayout" Target="../slideLayouts/slideLayout14.xml"  /><Relationship Id="rId15" Type="http://schemas.openxmlformats.org/officeDocument/2006/relationships/slideLayout" Target="../slideLayouts/slideLayout15.xml"  /><Relationship Id="rId16" Type="http://schemas.openxmlformats.org/officeDocument/2006/relationships/slideLayout" Target="../slideLayouts/slideLayout16.xml"  /><Relationship Id="rId17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Hancom Offic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 lnSpcReduction="0"/>
          </a:bodyPr>
          <a:lstStyle/>
          <a:p>
            <a:pPr lvl="0" latinLnBrk="0">
              <a:defRPr lang="en-US"/>
            </a:pPr>
            <a:r>
              <a:rPr lang="en-US" altLang=""/>
              <a:t>Double tap to edit Master title style</a:t>
            </a:r>
            <a:endParaRPr lang="en-US" altLang="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/>
          <a:p>
            <a:pPr lvl="0" latinLnBrk="0">
              <a:defRPr lang="en-US"/>
            </a:pPr>
            <a:r>
              <a:rPr lang="en-US" altLang=""/>
              <a:t>Double tap to edit Master text styles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Second level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Third level</a:t>
            </a:r>
            <a:endParaRPr lang="en-US" altLang=""/>
          </a:p>
          <a:p>
            <a:pPr lvl="3" latinLnBrk="0">
              <a:defRPr lang="en-US"/>
            </a:pPr>
            <a:r>
              <a:rPr lang="en-US" altLang=""/>
              <a:t>Fourth level</a:t>
            </a:r>
            <a:endParaRPr lang="en-US" altLang=""/>
          </a:p>
          <a:p>
            <a:pPr lvl="4" latinLnBrk="0">
              <a:defRPr lang="en-US"/>
            </a:pPr>
            <a:r>
              <a:rPr lang="en-US" altLang=""/>
              <a:t>Fifth level</a:t>
            </a:r>
            <a:endParaRPr lang="en-US" alt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latinLnBrk="0">
              <a:defRPr lang="en-US"/>
            </a:pPr>
            <a:fld id="{1A3D5110-9FE0-496F-B26A-071D02F2DE37}" type="datetime1">
              <a:rPr lang="ko-KR" altLang=""/>
              <a:pPr lvl="0" latinLnBrk="0">
                <a:defRPr lang="en-US"/>
              </a:pPr>
              <a:t>2014-06-03</a:t>
            </a:fld>
            <a:endParaRPr lang="ko-KR" alt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latinLnBrk="0">
              <a:defRPr lang="en-US"/>
            </a:pPr>
            <a:r>
              <a:rPr lang="en-US" altLang=""/>
              <a:t/>
            </a:r>
            <a:endParaRPr lang="en-US" alt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‹#›</a:t>
            </a:fld>
            <a:endParaRPr lang="en-US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ransition xmlns:mc="http://schemas.openxmlformats.org/markup-compatibility/2006" xmlns:hp="http://schemas.haansoft.com/office/presentation/8.0" mc:Ignorable="hp" hp:hslDur="500"/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4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6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0"/>
          </p:nvPr>
        </p:nvSpPr>
        <p:spPr>
          <a:xfrm>
            <a:off x="914401" y="476631"/>
            <a:ext cx="10363198" cy="3123819"/>
          </a:xfrm>
        </p:spPr>
        <p:txBody>
          <a:bodyPr>
            <a:noAutofit/>
          </a:bodyPr>
          <a:lstStyle/>
          <a:p>
            <a:pPr latinLnBrk="0">
              <a:defRPr lang="en-US"/>
            </a:pPr>
            <a:r>
              <a:rPr lang="en-US" altLang="" sz="6600" b="1"/>
              <a:t>Independent Order of Odd Fellows</a:t>
            </a:r>
            <a:endParaRPr lang="en-US" altLang="" sz="6600" b="1"/>
          </a:p>
          <a:p>
            <a:pPr latinLnBrk="0">
              <a:defRPr lang="en-US"/>
            </a:pPr>
            <a:r>
              <a:rPr lang="en-US" altLang="" b="1"/>
              <a:t>Georgia </a:t>
            </a:r>
            <a:endParaRPr lang="en-US" altLang="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838962"/>
          </a:xfrm>
        </p:spPr>
        <p:txBody>
          <a:bodyPr>
            <a:noAutofit/>
          </a:bodyPr>
          <a:lstStyle/>
          <a:p>
            <a:pPr latinLnBrk="0">
              <a:defRPr lang="en-US"/>
            </a:pPr>
            <a:r>
              <a:rPr lang="en-US" altLang="" sz="4800" b="1">
                <a:solidFill>
                  <a:srgbClr val="0000ff"/>
                </a:solidFill>
              </a:rPr>
              <a:t>Education Committee</a:t>
            </a:r>
            <a:endParaRPr lang="en-US" altLang="" sz="4800" b="1">
              <a:solidFill>
                <a:srgbClr val="0000ff"/>
              </a:solidFill>
            </a:endParaRPr>
          </a:p>
          <a:p>
            <a:pPr latinLnBrk="0">
              <a:defRPr lang="en-US"/>
            </a:pPr>
            <a:r>
              <a:rPr lang="en-US" altLang="" sz="4800" b="1">
                <a:solidFill>
                  <a:srgbClr val="0000ff"/>
                </a:solidFill>
              </a:rPr>
              <a:t>June Training</a:t>
            </a:r>
            <a:endParaRPr lang="en-US" altLang="" sz="4800" b="1">
              <a:solidFill>
                <a:srgbClr val="0000ff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800C6A38-4290-41DD-B95C-4155372FD4AF}" type="slidenum">
              <a:rPr lang="en-US" altLang=""/>
              <a:pPr lvl="0" latinLnBrk="0">
                <a:defRPr lang="en-US"/>
              </a:pPr>
              <a:t>1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609601" y="274638"/>
            <a:ext cx="10972798" cy="1143000"/>
          </a:xfrm>
        </p:spPr>
        <p:txBody>
          <a:bodyPr/>
          <a:lstStyle/>
          <a:p>
            <a:pPr latinLnBrk="0">
              <a:defRPr lang="en-US"/>
            </a:pPr>
            <a:r>
              <a:rPr lang="en-US" altLang=""/>
              <a:t>Activities of the Lodge</a:t>
            </a:r>
            <a:endParaRPr lang="en-US" altLang="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98" y="1772793"/>
            <a:ext cx="11233404" cy="4525963"/>
          </a:xfrm>
        </p:spPr>
        <p:txBody>
          <a:bodyPr/>
          <a:lstStyle/>
          <a:p>
            <a:pPr latinLnBrk="0">
              <a:defRPr lang="en-US"/>
            </a:pPr>
            <a:r>
              <a:rPr lang="en-US" altLang=""/>
              <a:t>Why should Lodges have Activities?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Increase fellowship 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Increase membership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Create more interesting meetings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Members want to attend when there is a purpose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Helps to invite people to check out your lodge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Regain your Lodge purpose to elevate the character of man   </a:t>
            </a: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2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en-US"/>
            </a:pPr>
            <a:r>
              <a:rPr lang="en-US" altLang=""/>
              <a:t>Activities of the Lodge</a:t>
            </a:r>
            <a:endParaRPr lang="en-US" altLang="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1388"/>
            <a:ext cx="10972798" cy="4525963"/>
          </a:xfrm>
        </p:spPr>
        <p:txBody>
          <a:bodyPr/>
          <a:lstStyle/>
          <a:p>
            <a:pPr latinLnBrk="0">
              <a:defRPr lang="en-US"/>
            </a:pPr>
            <a:r>
              <a:rPr lang="en-US" altLang=""/>
              <a:t>How do we start Activities that people would like to attend?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Choose activities that are: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In line with your vision statement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Interesting to all members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Diverse to all members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More than one activity to allow everyone's interest to be engaged</a:t>
            </a:r>
            <a:endParaRPr lang="en-US" altLang=""/>
          </a:p>
          <a:p>
            <a:pPr lvl="2" latinLnBrk="0">
              <a:defRPr lang="en-US"/>
            </a:pPr>
            <a:r>
              <a:rPr lang="en-US" altLang=""/>
              <a:t>Don't reinvent the wheel, look for activities that are already established</a:t>
            </a: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3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706964" y="274637"/>
            <a:ext cx="10972798" cy="1143000"/>
          </a:xfrm>
        </p:spPr>
        <p:txBody>
          <a:bodyPr/>
          <a:lstStyle/>
          <a:p>
            <a:pPr latinLnBrk="0">
              <a:defRPr lang="en-US"/>
            </a:pPr>
            <a:r>
              <a:rPr lang="en-US" altLang=""/>
              <a:t>Activities of the Lodge</a:t>
            </a:r>
            <a:endParaRPr lang="en-US" altLang="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599" y="1535113"/>
            <a:ext cx="10972798" cy="639762"/>
          </a:xfrm>
        </p:spPr>
        <p:txBody>
          <a:bodyPr>
            <a:noAutofit/>
          </a:bodyPr>
          <a:lstStyle/>
          <a:p>
            <a:pPr algn="ctr" latinLnBrk="0">
              <a:defRPr lang="en-US"/>
            </a:pPr>
            <a:r>
              <a:rPr lang="en-US" altLang=""/>
              <a:t>What kind of activities could our Lodge start?</a:t>
            </a:r>
            <a:endParaRPr lang="en-US" altLang=""/>
          </a:p>
          <a:p>
            <a:pPr latinLnBrk="0">
              <a:defRPr lang="en-US"/>
            </a:pPr>
            <a:endParaRPr lang="en-US" altLang="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174875"/>
            <a:ext cx="5386917" cy="3198368"/>
          </a:xfrm>
        </p:spPr>
        <p:txBody>
          <a:bodyPr/>
          <a:lstStyle/>
          <a:p>
            <a:pPr latinLnBrk="0">
              <a:defRPr lang="en-US"/>
            </a:pPr>
            <a:r>
              <a:rPr lang="en-US" altLang=""/>
              <a:t>Activities: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Audubon Society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Bible Study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Card Group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Motorcycle Group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Camping Group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Movie Night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Dinner Night</a:t>
            </a:r>
            <a:endParaRPr lang="en-US" altLang=""/>
          </a:p>
          <a:p>
            <a:pPr lvl="1" latinLnBrk="0">
              <a:defRPr lang="en-US"/>
            </a:pPr>
            <a:endParaRPr lang="en-US" altLang="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3" y="2214053"/>
            <a:ext cx="5389033" cy="3159189"/>
          </a:xfrm>
        </p:spPr>
        <p:txBody>
          <a:bodyPr/>
          <a:lstStyle/>
          <a:p>
            <a:pPr latinLnBrk="0">
              <a:defRPr lang="en-US"/>
            </a:pPr>
            <a:r>
              <a:rPr lang="en-US" altLang=""/>
              <a:t>Support a: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Boy Scout Group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United Nations Pilgrimage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Mission Trip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Student with a Scholarship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Feed the Homeless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Salvation Army Drive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Relay for Life (Cancer Society)                                                                     </a:t>
            </a:r>
            <a:endParaRPr lang="en-US" altLang=""/>
          </a:p>
        </p:txBody>
      </p:sp>
      <p:sp>
        <p:nvSpPr>
          <p:cNvPr id="7" name=""/>
          <p:cNvSpPr txBox="1"/>
          <p:nvPr/>
        </p:nvSpPr>
        <p:spPr>
          <a:xfrm>
            <a:off x="609598" y="5400117"/>
            <a:ext cx="10972798" cy="693977"/>
          </a:xfrm>
          <a:prstGeom prst="rect">
            <a:avLst/>
          </a:prstGeom>
        </p:spPr>
        <p:txBody>
          <a:bodyPr wrap="square">
            <a:spAutoFit/>
          </a:bodyPr>
          <a:p>
            <a:pPr algn="ctr" latinLnBrk="0">
              <a:defRPr lang="en-US"/>
            </a:pPr>
            <a:r>
              <a:rPr lang="en-US" altLang="" sz="2000" b="1"/>
              <a:t>*Remember these are just suggestions*</a:t>
            </a:r>
            <a:endParaRPr lang="en-US" altLang="" sz="2000" b="1"/>
          </a:p>
          <a:p>
            <a:pPr algn="ctr" latinLnBrk="0">
              <a:defRPr lang="en-US"/>
            </a:pPr>
            <a:r>
              <a:rPr lang="en-US" altLang="" sz="2000" b="1"/>
              <a:t>Have a planning meeting and try one of these ideas or start your own activities.</a:t>
            </a:r>
            <a:endParaRPr lang="en-US" altLang="" sz="2000" b="1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"/>
              <a:pPr lvl="0" latinLnBrk="0">
                <a:defRPr lang="en-US"/>
              </a:pPr>
              <a:t>4</a:t>
            </a:fld>
            <a:endParaRPr lang="en-US" altLang="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atinLnBrk="0">
              <a:defRPr lang="en-US"/>
            </a:pPr>
            <a:r>
              <a:rPr lang="en-US" altLang=""/>
              <a:t>Activities of the Lodge</a:t>
            </a:r>
            <a:endParaRPr lang="en-US" altLang="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0"/>
            <a:ext cx="10972798" cy="4525963"/>
          </a:xfrm>
        </p:spPr>
        <p:txBody>
          <a:bodyPr/>
          <a:lstStyle/>
          <a:p>
            <a:pPr lvl="1" latinLnBrk="0">
              <a:defRPr lang="en-US"/>
            </a:pPr>
            <a:r>
              <a:rPr lang="en-US" altLang=""/>
              <a:t>It may seem odd to put the </a:t>
            </a:r>
            <a:r>
              <a:rPr lang="en-US" altLang=""/>
              <a:t>Audubon Society on the list of activities but it does elevate the character of man by increasing knowledge of God's creation.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By utilizing existing programs there is less start-up cost and planning; also people, with the same interest, may want to join Odd Fellows.</a:t>
            </a:r>
            <a:endParaRPr lang="en-US" altLang=""/>
          </a:p>
          <a:p>
            <a:pPr lvl="1" latinLnBrk="0">
              <a:defRPr lang="en-US"/>
            </a:pPr>
            <a:r>
              <a:rPr lang="en-US" altLang=""/>
              <a:t>Don't get discouraged if you start slowly, make sure it is done right and members will be excited to attend.</a:t>
            </a:r>
            <a:endParaRPr lang="en-US" altLang="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AD22CD3B-FDDF-4998-970C-76E6E0BEC65F}" type="slidenum">
              <a:rPr lang="en-US" altLang="en-US"/>
              <a:pPr lvl="0">
                <a:defRPr lang="en-US"/>
              </a:pPr>
              <a:t>5</a:t>
            </a:fld>
            <a:endParaRPr lang="en-US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ncom Office">
      <a:majorFont>
        <a:latin typeface="HCR Dotum"/>
        <a:ea typeface="HCR Dotum"/>
        <a:cs typeface="HCR Dotum"/>
      </a:majorFont>
      <a:minorFont>
        <a:latin typeface="HCR Dotum"/>
        <a:ea typeface="HCR Dotum"/>
        <a:cs typeface="HCR Dotum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ncom Office">
      <a:majorFont>
        <a:latin typeface="HCR Dotum"/>
        <a:ea typeface="HCR Dotum"/>
        <a:cs typeface="HCR Dotum"/>
      </a:majorFont>
      <a:minorFont>
        <a:latin typeface="HCR Dotum"/>
        <a:ea typeface="HCR Dotum"/>
        <a:cs typeface="HCR Dotum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ncom Office">
      <a:majorFont>
        <a:latin typeface="HCR Dotum"/>
        <a:ea typeface="HCR Dotum"/>
        <a:cs typeface="HCR Dotum"/>
      </a:majorFont>
      <a:minorFont>
        <a:latin typeface="HCR Dotum"/>
        <a:ea typeface="HCR Dotum"/>
        <a:cs typeface="HCR Dotum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267</ep:Words>
  <ep:PresentationFormat>On-screen Show (4:3)</ep:PresentationFormat>
  <ep:Paragraphs>49</ep:Paragraphs>
  <ep:Slides>5</ep:Slides>
  <ep:Notes>0</ep:Notes>
  <ep:TotalTime>0</ep:TotalTime>
  <ep:HiddenSlides>0</ep:HiddenSlides>
  <ep:MMClips>0</ep:MMClips>
  <ep:HeadingPairs>
    <vt:vector size="4" baseType="variant">
      <vt:variant>
        <vt:lpstr>Theme</vt:lpstr>
      </vt:variant>
      <vt:variant>
        <vt:i4>1</vt:i4>
      </vt:variant>
      <vt:variant>
        <vt:lpstr>Slide Title</vt:lpstr>
      </vt:variant>
      <vt:variant>
        <vt:i4>5</vt:i4>
      </vt:variant>
    </vt:vector>
  </ep:HeadingPairs>
  <ep:TitlesOfParts>
    <vt:vector size="6" baseType="lpstr">
      <vt:lpstr>Hancom Office</vt:lpstr>
      <vt:lpstr>Independent Order of Odd Fellows Georgia</vt:lpstr>
      <vt:lpstr>Activities of the Lodge</vt:lpstr>
      <vt:lpstr>Activities of the Lodge</vt:lpstr>
      <vt:lpstr>Activities of the Lodge</vt:lpstr>
      <vt:lpstr>Activities of the Lodge</vt:lpstr>
    </vt:vector>
  </ep:TitlesOfParts>
  <ep:HyperlinkBase/>
  <ep:Application>Hancom Office Hanshow 2014</ep:Application>
  <ep:AppVersion>0900.0000.60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2014-05-26T01:47:11.849</dcterms:created>
  <dc:creator>gkendryna</dc:creator>
  <cp:lastModifiedBy>gkendryna</cp:lastModifiedBy>
  <dcterms:modified xsi:type="dcterms:W3CDTF">2014-06-04T02:38:59.631</dcterms:modified>
  <cp:revision>84</cp:revision>
  <dc:title>IOOF G</dc:title>
</cp:coreProperties>
</file>