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aveSubsetFonts="1">
  <p:sldMasterIdLst>
    <p:sldMasterId id="2147483823" r:id="rId1"/>
  </p:sldMasterIdLst>
  <p:notesMasterIdLst>
    <p:notesMasterId r:id="rId2"/>
  </p:notesMasterIdLst>
  <p:handoutMasterIdLst>
    <p:handoutMasterId r:id="rId3"/>
  </p:handoutMasterIdLst>
  <p:sldIdLst>
    <p:sldId id="256" r:id="rId4"/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>
    <p:sldAll/>
    <p:penClr>
      <a:srgbClr val="ff0000"/>
    </p:penClr>
  </p:showPr>
  <p:extLst>
    <p:ext uri="ACF4677E-8BD2-47ae-8A1F-98590045965D">
      <hp:hncThemeShow xmlns:hp="http://schemas.haansoft.com/office/presentation/8.0" themeShowType="1" themeSkinType="1" themeTransitionType="1" useThemeTransition="1" byMouseClick="1" attrType="1" dur="2000"/>
    </p:ext>
  </p:extLst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ideViewPr>
    <p:cSldViewPr snapToObjects="1">
      <p:cViewPr varScale="1">
        <p:scale>
          <a:sx n="35" d="100"/>
          <a:sy n="35" d="100"/>
        </p:scale>
        <p:origin x="0" y="0"/>
      </p:cViewPr>
      <p:guideLst>
        <p:guide orient="horz" pos="2158"/>
        <p:guide pos="383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gridSpacing cx="73737216" cy="73737216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viewProps" Target="viewProps.xml"  /><Relationship Id="rId11" Type="http://schemas.openxmlformats.org/officeDocument/2006/relationships/theme" Target="theme/theme1.xml"  /><Relationship Id="rId12" Type="http://schemas.openxmlformats.org/officeDocument/2006/relationships/tableStyles" Target="tableStyles.xml"  /><Relationship Id="rId2" Type="http://schemas.openxmlformats.org/officeDocument/2006/relationships/notesMaster" Target="notesMasters/notesMaster1.xml"  /><Relationship Id="rId3" Type="http://schemas.openxmlformats.org/officeDocument/2006/relationships/handoutMaster" Target="handoutMasters/handoutMaster1.xml"  /><Relationship Id="rId4" Type="http://schemas.openxmlformats.org/officeDocument/2006/relationships/slide" Target="slides/slide1.xml"  /><Relationship Id="rId5" Type="http://schemas.openxmlformats.org/officeDocument/2006/relationships/slide" Target="slides/slide2.xml"  /><Relationship Id="rId6" Type="http://schemas.openxmlformats.org/officeDocument/2006/relationships/slide" Target="slides/slide3.xml"  /><Relationship Id="rId7" Type="http://schemas.openxmlformats.org/officeDocument/2006/relationships/slide" Target="slides/slide4.xml"  /><Relationship Id="rId8" Type="http://schemas.openxmlformats.org/officeDocument/2006/relationships/slide" Target="slides/slide5.xml"  /><Relationship Id="rId9" Type="http://schemas.openxmlformats.org/officeDocument/2006/relationships/presProps" Target="presProps.xml"  /></Relationships>
</file>

<file path=ppt/handoutMasters/_rels/handout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3.xml"  /></Relationships>
</file>

<file path=ppt/handoutMasters/handoutMaster1.xml><?xml version="1.0" encoding="utf-8"?>
<p:handout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 latinLnBrk="0">
              <a:defRPr lang="en-US"/>
            </a:pPr>
            <a:r>
              <a:rPr lang="en-US" altLang=""/>
              <a:t/>
            </a:r>
            <a:endParaRPr lang="en-US" altLang="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 lang="en-US"/>
            </a:pPr>
            <a:fld id="{D8D7A7C4-C82A-4D21-9AB0-F0C5A1D3EF09}" type="datetime1">
              <a:rPr lang="ko-KR" altLang="en-US"/>
              <a:pPr lvl="0">
                <a:defRPr lang="en-US"/>
              </a:pPr>
              <a:t>2014-05-29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 latinLnBrk="0">
              <a:defRPr lang="en-US"/>
            </a:pPr>
            <a:r>
              <a:rPr lang="en-US" altLang=""/>
              <a:t/>
            </a:r>
            <a:endParaRPr lang="en-US" altLang="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 lang="en-US"/>
            </a:pPr>
            <a:fld id="{F450E784-2449-4FFD-AA69-3F5CFAA75BCB}" type="slidenum">
              <a:rPr lang="ko-KR" altLang="en-US"/>
              <a:pPr lvl="0">
                <a:defRPr lang="en-US"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2.xml"  /></Relationships>
</file>

<file path=ppt/notesMasters/notesMaster1.xml><?xml version="1.0" encoding="utf-8"?>
<p:notes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 latinLnBrk="0">
              <a:defRPr lang="en-US"/>
            </a:pPr>
            <a:r>
              <a:rPr lang="en-US" altLang=""/>
              <a:t/>
            </a:r>
            <a:endParaRPr lang="en-US" altLang="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 lang="en-US"/>
            </a:pPr>
            <a:fld id="{E2B2BC9D-A816-4D0A-858B-1D023B3A8ACA}" type="datetime1">
              <a:rPr lang="ko-KR" altLang="en-US"/>
              <a:pPr lvl="0">
                <a:defRPr lang="en-US"/>
              </a:pPr>
              <a:t>2014-05-29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 latinLnBrk="0">
              <a:defRPr lang="en-US"/>
            </a:pPr>
            <a:endParaRPr lang="en-US" altLang=""/>
          </a:p>
        </p:txBody>
      </p:sp>
      <p:sp>
        <p:nvSpPr>
          <p:cNvPr id="5" name="Slide Note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>
            <a:normAutofit lnSpcReduction="0"/>
          </a:bodyPr>
          <a:lstStyle/>
          <a:p>
            <a:pPr lvl="0">
              <a:defRPr lang="en-US"/>
            </a:pPr>
            <a:r>
              <a:rPr lang="ko-KR" altLang="en-US"/>
              <a:t>Double tap to edit Master text styles</a:t>
            </a:r>
            <a:endParaRPr lang="ko-KR" altLang="en-US"/>
          </a:p>
          <a:p>
            <a:pPr lvl="1">
              <a:defRPr lang="en-US"/>
            </a:pPr>
            <a:r>
              <a:rPr lang="ko-KR" altLang="en-US"/>
              <a:t>Second level</a:t>
            </a:r>
            <a:endParaRPr lang="ko-KR" altLang="en-US"/>
          </a:p>
          <a:p>
            <a:pPr lvl="2">
              <a:defRPr lang="en-US"/>
            </a:pPr>
            <a:r>
              <a:rPr lang="ko-KR" altLang="en-US"/>
              <a:t>Third level</a:t>
            </a:r>
            <a:endParaRPr lang="ko-KR" altLang="en-US"/>
          </a:p>
          <a:p>
            <a:pPr lvl="3">
              <a:defRPr lang="en-US"/>
            </a:pPr>
            <a:r>
              <a:rPr lang="ko-KR" altLang="en-US"/>
              <a:t>Fourth level</a:t>
            </a:r>
            <a:endParaRPr lang="ko-KR" altLang="en-US"/>
          </a:p>
          <a:p>
            <a:pPr lvl="4">
              <a:defRPr lang="en-US"/>
            </a:pPr>
            <a:r>
              <a:rPr lang="ko-KR" altLang="en-US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 latinLnBrk="0">
              <a:defRPr lang="en-US"/>
            </a:pPr>
            <a:r>
              <a:rPr lang="en-US" altLang=""/>
              <a:t/>
            </a:r>
            <a:endParaRPr lang="en-US" altLang="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 lang="en-US"/>
            </a:pPr>
            <a:fld id="{09F4262C-968C-4EE9-8164-CE16364706B3}" type="slidenum">
              <a:rPr lang="ko-KR" altLang="en-US"/>
              <a:pPr lvl="0">
                <a:defRPr lang="en-US"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1pPr>
    <a:lvl2pPr marL="4572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2pPr>
    <a:lvl3pPr marL="9144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3pPr>
    <a:lvl4pPr marL="13716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4pPr>
    <a:lvl5pPr marL="18288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5pPr>
    <a:lvl6pPr marL="22860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6pPr>
    <a:lvl7pPr marL="27432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7pPr>
    <a:lvl8pPr marL="32004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8pPr>
    <a:lvl9pPr marL="3657600" algn="l" defTabSz="91440" rtl="0" eaLnBrk="1" latinLnBrk="1" hangingPunct="1">
      <a:defRPr sz="1200" kern="1200">
        <a:solidFill>
          <a:schemeClr val="tx1"/>
        </a:solidFill>
        <a:latin typeface="+mj-lt"/>
        <a:ea typeface="+mj-ea"/>
        <a:cs typeface="+mj-cs"/>
      </a:defRPr>
    </a:lvl9pPr>
  </p:notesStyle>
</p:notesMaster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Title Slide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0"/>
          </p:nvPr>
        </p:nvSpPr>
        <p:spPr>
          <a:xfrm>
            <a:off x="914399" y="2130425"/>
            <a:ext cx="10363198" cy="1470025"/>
          </a:xfrm>
        </p:spPr>
        <p:txBody>
          <a:bodyPr/>
          <a:lstStyle/>
          <a:p>
            <a:pPr lvl="0" latinLnBrk="0">
              <a:defRPr lang="en-US"/>
            </a:pPr>
            <a:r>
              <a:rPr lang="en-US" altLang=""/>
              <a:t>Double tap to edit Master title style</a:t>
            </a:r>
            <a:endParaRPr lang="en-US" altLang="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799" y="3886200"/>
            <a:ext cx="853439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0">
              <a:defRPr lang="en-US"/>
            </a:pPr>
            <a:r>
              <a:rPr lang="en-US" altLang=""/>
              <a:t>Double tap to edit Master subtitle style</a:t>
            </a:r>
            <a:endParaRPr lang="en-US" altLang="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en-US"/>
            </a:pPr>
            <a:fld id="{1A3D5110-9FE0-496F-B26A-071D02F2DE37}" type="datetime1">
              <a:rPr lang="ko-KR" altLang=""/>
              <a:pPr lvl="0" latinLnBrk="0">
                <a:defRPr lang="en-US"/>
              </a:pPr>
              <a:t>2014-06-03</a:t>
            </a:fld>
            <a:endParaRPr lang="ko-KR" altLang="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US"/>
            </a:pPr>
            <a:r>
              <a:rPr lang="en-US" altLang=""/>
              <a:t/>
            </a:r>
            <a:endParaRPr lang="en-US" altLang="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US"/>
            </a:pPr>
            <a:fld id="{800C6A38-4290-41DD-B95C-4155372FD4AF}" type="slidenum">
              <a:rPr lang="en-US" altLang=""/>
              <a:pPr lvl="0" latinLnBrk="0">
                <a:defRPr lang="en-US"/>
              </a:pPr>
              <a:t>‹#›</a:t>
            </a:fld>
            <a:endParaRPr lang="en-US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0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Insert" type="objOnly" preserve="1">
  <p:cSld name="Inse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0"/>
          </p:nvPr>
        </p:nvSpPr>
        <p:spPr>
          <a:xfrm>
            <a:off x="0" y="2130425"/>
            <a:ext cx="12192000" cy="1470025"/>
          </a:xfrm>
        </p:spPr>
        <p:txBody>
          <a:bodyPr>
            <a:normAutofit lnSpcReduction="0"/>
          </a:bodyPr>
          <a:lstStyle>
            <a:lvl1pPr>
              <a:defRPr sz="4400" b="1"/>
            </a:lvl1pPr>
          </a:lstStyle>
          <a:p>
            <a:pPr lvl="0" latinLnBrk="0">
              <a:defRPr lang="en-US"/>
            </a:pPr>
            <a:r>
              <a:rPr lang="en-US" altLang=""/>
              <a:t>Double tap to edit Master title style</a:t>
            </a:r>
            <a:endParaRPr lang="en-US" altLang="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en-US"/>
            </a:pPr>
            <a:fld id="{1A3D5110-9FE0-496F-B26A-071D02F2DE37}" type="datetime1">
              <a:rPr lang="ko-KR" altLang=""/>
              <a:pPr lvl="0" latinLnBrk="0">
                <a:defRPr lang="en-US"/>
              </a:pPr>
              <a:t>2014-06-03</a:t>
            </a:fld>
            <a:endParaRPr lang="ko-KR" altLang="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US"/>
            </a:pPr>
            <a:r>
              <a:rPr lang="en-US" altLang=""/>
              <a:t/>
            </a:r>
            <a:endParaRPr lang="en-US" altLang="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US"/>
            </a:pPr>
            <a:fld id="{AD22CD3B-FDDF-4998-970C-76E6E0BEC65F}" type="slidenum">
              <a:rPr lang="en-US" altLang=""/>
              <a:pPr lvl="0" latinLnBrk="0">
                <a:defRPr lang="en-US"/>
              </a:pPr>
              <a:t>‹#›</a:t>
            </a:fld>
            <a:endParaRPr lang="en-US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Table of Contents" type="clipArtAndTx" preserve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>
          <a:xfrm>
            <a:off x="609599" y="274638"/>
            <a:ext cx="10972798" cy="1143000"/>
          </a:xfrm>
        </p:spPr>
        <p:txBody>
          <a:bodyPr/>
          <a:lstStyle>
            <a:lvl1pPr>
              <a:defRPr/>
            </a:lvl1pPr>
          </a:lstStyle>
          <a:p>
            <a:pPr lvl="0" latinLnBrk="0">
              <a:defRPr lang="en-US"/>
            </a:pPr>
            <a:r>
              <a:rPr lang="en-US" altLang=""/>
              <a:t>Double tap to edit Master title style</a:t>
            </a:r>
            <a:endParaRPr lang="en-US" altLang="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2857477" y="2214563"/>
            <a:ext cx="6477021" cy="3214687"/>
          </a:xfrm>
        </p:spPr>
        <p:txBody>
          <a:bodyPr>
            <a:normAutofit lnSpcReduction="0"/>
          </a:bodyPr>
          <a:lstStyle>
            <a:lvl1pPr>
              <a:lnSpc>
                <a:spcPct val="150000"/>
              </a:lnSpc>
              <a:defRPr sz="2400"/>
            </a:lvl1pPr>
          </a:lstStyle>
          <a:p>
            <a:pPr lvl="0">
              <a:defRPr lang="en-US"/>
            </a:pPr>
            <a:r>
              <a:rPr lang="ko-KR" altLang="en-US"/>
              <a:t>Introduction</a:t>
            </a:r>
            <a:endParaRPr lang="ko-KR" altLang="en-US"/>
          </a:p>
          <a:p>
            <a:pPr lvl="0">
              <a:defRPr lang="en-US"/>
            </a:pPr>
            <a:r>
              <a:rPr lang="ko-KR" altLang="en-US"/>
              <a:t>Body 1</a:t>
            </a:r>
            <a:endParaRPr lang="ko-KR" altLang="en-US"/>
          </a:p>
          <a:p>
            <a:pPr lvl="0">
              <a:defRPr lang="en-US"/>
            </a:pPr>
            <a:r>
              <a:rPr lang="ko-KR" altLang="en-US"/>
              <a:t>Body 2</a:t>
            </a:r>
            <a:endParaRPr lang="ko-KR" altLang="en-US"/>
          </a:p>
          <a:p>
            <a:pPr lvl="0">
              <a:defRPr lang="en-US"/>
            </a:pPr>
            <a:r>
              <a:rPr lang="ko-KR" altLang="en-US"/>
              <a:t>Body 3</a:t>
            </a:r>
            <a:endParaRPr lang="ko-KR" altLang="en-US"/>
          </a:p>
          <a:p>
            <a:pPr lvl="0">
              <a:defRPr lang="en-US"/>
            </a:pPr>
            <a:r>
              <a:rPr lang="ko-KR" altLang="en-US"/>
              <a:t>Conclusion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en-US"/>
            </a:pPr>
            <a:fld id="{1A3D5110-9FE0-496F-B26A-071D02F2DE37}" type="datetime1">
              <a:rPr lang="ko-KR" altLang=""/>
              <a:pPr lvl="0" latinLnBrk="0">
                <a:defRPr lang="en-US"/>
              </a:pPr>
              <a:t>2014-06-03</a:t>
            </a:fld>
            <a:endParaRPr lang="ko-KR" altLang="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US"/>
            </a:pPr>
            <a:r>
              <a:rPr lang="en-US" altLang=""/>
              <a:t/>
            </a:r>
            <a:endParaRPr lang="en-US" altLang="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US"/>
            </a:pPr>
            <a:fld id="{AD22CD3B-FDDF-4998-970C-76E6E0BEC65F}" type="slidenum">
              <a:rPr lang="en-US" altLang=""/>
              <a:pPr lvl="0" latinLnBrk="0">
                <a:defRPr lang="en-US"/>
              </a:pPr>
              <a:t>‹#›</a:t>
            </a:fld>
            <a:endParaRPr lang="en-US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Vertical Title and Text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idx="0"/>
          </p:nvPr>
        </p:nvSpPr>
        <p:spPr>
          <a:xfrm>
            <a:off x="8839199" y="274638"/>
            <a:ext cx="2743199" cy="5851525"/>
          </a:xfrm>
        </p:spPr>
        <p:txBody>
          <a:bodyPr vert="eaVert"/>
          <a:lstStyle/>
          <a:p>
            <a:pPr lvl="0" latinLnBrk="0">
              <a:defRPr lang="en-US"/>
            </a:pPr>
            <a:r>
              <a:rPr lang="en-US" altLang=""/>
              <a:t>Double tap to edit Master title style</a:t>
            </a:r>
            <a:endParaRPr lang="en-US" altLang="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274638"/>
            <a:ext cx="8026399" cy="5851525"/>
          </a:xfrm>
        </p:spPr>
        <p:txBody>
          <a:bodyPr vert="eaVert"/>
          <a:lstStyle/>
          <a:p>
            <a:pPr lvl="0" latinLnBrk="0">
              <a:defRPr lang="en-US"/>
            </a:pPr>
            <a:r>
              <a:rPr lang="en-US" altLang=""/>
              <a:t>Double tap to edit Master text styles</a:t>
            </a:r>
            <a:endParaRPr lang="en-US" altLang=""/>
          </a:p>
          <a:p>
            <a:pPr lvl="1" latinLnBrk="0">
              <a:defRPr lang="en-US"/>
            </a:pPr>
            <a:r>
              <a:rPr lang="en-US" altLang=""/>
              <a:t>Second level</a:t>
            </a:r>
            <a:endParaRPr lang="en-US" altLang=""/>
          </a:p>
          <a:p>
            <a:pPr lvl="2" latinLnBrk="0">
              <a:defRPr lang="en-US"/>
            </a:pPr>
            <a:r>
              <a:rPr lang="en-US" altLang=""/>
              <a:t>Third level</a:t>
            </a:r>
            <a:endParaRPr lang="en-US" altLang=""/>
          </a:p>
          <a:p>
            <a:pPr lvl="3" latinLnBrk="0">
              <a:defRPr lang="en-US"/>
            </a:pPr>
            <a:r>
              <a:rPr lang="en-US" altLang=""/>
              <a:t>Fourth level</a:t>
            </a:r>
            <a:endParaRPr lang="en-US" altLang=""/>
          </a:p>
          <a:p>
            <a:pPr lvl="4" latinLnBrk="0">
              <a:defRPr lang="en-US"/>
            </a:pPr>
            <a:r>
              <a:rPr lang="en-US" altLang=""/>
              <a:t>Fifth level</a:t>
            </a:r>
            <a:endParaRPr lang="en-US" altLang="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en-US"/>
            </a:pPr>
            <a:fld id="{1A3D5110-9FE0-496F-B26A-071D02F2DE37}" type="datetime1">
              <a:rPr lang="ko-KR" altLang=""/>
              <a:pPr lvl="0" latinLnBrk="0">
                <a:defRPr lang="en-US"/>
              </a:pPr>
              <a:t>2014-06-03</a:t>
            </a:fld>
            <a:endParaRPr lang="ko-KR" altLang="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US"/>
            </a:pPr>
            <a:r>
              <a:rPr lang="en-US" altLang=""/>
              <a:t/>
            </a:r>
            <a:endParaRPr lang="en-US" altLang="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US"/>
            </a:pPr>
            <a:fld id="{AD22CD3B-FDDF-4998-970C-76E6E0BEC65F}" type="slidenum">
              <a:rPr lang="en-US" altLang=""/>
              <a:pPr lvl="0" latinLnBrk="0">
                <a:defRPr lang="en-US"/>
              </a:pPr>
              <a:t>‹#›</a:t>
            </a:fld>
            <a:endParaRPr lang="en-US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Text over Content" type="txOverObj" preserve="1">
  <p:cSld name="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 latinLnBrk="0">
              <a:defRPr lang="en-US"/>
            </a:pPr>
            <a:r>
              <a:rPr lang="en-US" altLang=""/>
              <a:t>Double tap to edit Master title style</a:t>
            </a:r>
            <a:endParaRPr lang="en-US" altLang="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599" y="1600200"/>
            <a:ext cx="10972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latinLnBrk="0">
              <a:defRPr lang="en-US"/>
            </a:pPr>
            <a:r>
              <a:rPr lang="en-US" altLang=""/>
              <a:t>Double tap to edit Master text styles</a:t>
            </a:r>
            <a:endParaRPr lang="en-US" altLang=""/>
          </a:p>
          <a:p>
            <a:pPr lvl="1" latinLnBrk="0">
              <a:defRPr lang="en-US"/>
            </a:pPr>
            <a:r>
              <a:rPr lang="en-US" altLang=""/>
              <a:t>Second level</a:t>
            </a:r>
            <a:endParaRPr lang="en-US" altLang=""/>
          </a:p>
          <a:p>
            <a:pPr lvl="2" latinLnBrk="0">
              <a:defRPr lang="en-US"/>
            </a:pPr>
            <a:r>
              <a:rPr lang="en-US" altLang=""/>
              <a:t>Third level</a:t>
            </a:r>
            <a:endParaRPr lang="en-US" altLang=""/>
          </a:p>
          <a:p>
            <a:pPr lvl="3" latinLnBrk="0">
              <a:defRPr lang="en-US"/>
            </a:pPr>
            <a:r>
              <a:rPr lang="en-US" altLang=""/>
              <a:t>Fourth level</a:t>
            </a:r>
            <a:endParaRPr lang="en-US" altLang=""/>
          </a:p>
          <a:p>
            <a:pPr lvl="4" latinLnBrk="0">
              <a:defRPr lang="en-US"/>
            </a:pPr>
            <a:r>
              <a:rPr lang="en-US" altLang=""/>
              <a:t>Fifth level</a:t>
            </a:r>
            <a:endParaRPr lang="en-US" altLang="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037" y="3984220"/>
            <a:ext cx="10972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latinLnBrk="0">
              <a:defRPr lang="en-US"/>
            </a:pPr>
            <a:r>
              <a:rPr lang="en-US" altLang=""/>
              <a:t>Double tap to edit Master text styles</a:t>
            </a:r>
            <a:endParaRPr lang="en-US" altLang=""/>
          </a:p>
          <a:p>
            <a:pPr lvl="1" latinLnBrk="0">
              <a:defRPr lang="en-US"/>
            </a:pPr>
            <a:r>
              <a:rPr lang="en-US" altLang=""/>
              <a:t>Second level</a:t>
            </a:r>
            <a:endParaRPr lang="en-US" altLang=""/>
          </a:p>
          <a:p>
            <a:pPr lvl="2" latinLnBrk="0">
              <a:defRPr lang="en-US"/>
            </a:pPr>
            <a:r>
              <a:rPr lang="en-US" altLang=""/>
              <a:t>Third level</a:t>
            </a:r>
            <a:endParaRPr lang="en-US" altLang=""/>
          </a:p>
          <a:p>
            <a:pPr lvl="3" latinLnBrk="0">
              <a:defRPr lang="en-US"/>
            </a:pPr>
            <a:r>
              <a:rPr lang="en-US" altLang=""/>
              <a:t>Fourth level</a:t>
            </a:r>
            <a:endParaRPr lang="en-US" altLang=""/>
          </a:p>
          <a:p>
            <a:pPr lvl="4" latinLnBrk="0">
              <a:defRPr lang="en-US"/>
            </a:pPr>
            <a:r>
              <a:rPr lang="en-US" altLang=""/>
              <a:t>Fifth level</a:t>
            </a:r>
            <a:endParaRPr lang="en-US" altLang="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en-US"/>
            </a:pPr>
            <a:fld id="{1A3D5110-9FE0-496F-B26A-071D02F2DE37}" type="datetime1">
              <a:rPr lang="ko-KR" altLang=""/>
              <a:pPr lvl="0" latinLnBrk="0">
                <a:defRPr lang="en-US"/>
              </a:pPr>
              <a:t>2014-06-03</a:t>
            </a:fld>
            <a:endParaRPr lang="ko-KR" altLang=""/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US"/>
            </a:pPr>
            <a:r>
              <a:rPr lang="en-US" altLang=""/>
              <a:t/>
            </a:r>
            <a:endParaRPr lang="en-US" altLang="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US"/>
            </a:pPr>
            <a:fld id="{AD22CD3B-FDDF-4998-970C-76E6E0BEC65F}" type="slidenum">
              <a:rPr lang="en-US" altLang=""/>
              <a:pPr lvl="0" latinLnBrk="0">
                <a:defRPr lang="en-US"/>
              </a:pPr>
              <a:t>‹#›</a:t>
            </a:fld>
            <a:endParaRPr lang="en-US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4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Compariso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 latinLnBrk="0">
              <a:defRPr lang="en-US"/>
            </a:pPr>
            <a:r>
              <a:rPr lang="en-US" altLang=""/>
              <a:t>Double tap to edit Master title style</a:t>
            </a:r>
            <a:endParaRPr lang="en-US" altLang="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latinLnBrk="0">
              <a:defRPr lang="en-US"/>
            </a:pPr>
            <a:r>
              <a:rPr lang="en-US" altLang=""/>
              <a:t>Double tap to edit Master text styles</a:t>
            </a:r>
            <a:endParaRPr lang="en-US" altLang="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latinLnBrk="0">
              <a:defRPr lang="en-US"/>
            </a:pPr>
            <a:r>
              <a:rPr lang="en-US" altLang=""/>
              <a:t>Double tap to edit Master text styles</a:t>
            </a:r>
            <a:endParaRPr lang="en-US" altLang=""/>
          </a:p>
          <a:p>
            <a:pPr lvl="1" latinLnBrk="0">
              <a:defRPr lang="en-US"/>
            </a:pPr>
            <a:r>
              <a:rPr lang="en-US" altLang=""/>
              <a:t>Second level</a:t>
            </a:r>
            <a:endParaRPr lang="en-US" altLang=""/>
          </a:p>
          <a:p>
            <a:pPr lvl="2" latinLnBrk="0">
              <a:defRPr lang="en-US"/>
            </a:pPr>
            <a:r>
              <a:rPr lang="en-US" altLang=""/>
              <a:t>Third level</a:t>
            </a:r>
            <a:endParaRPr lang="en-US" altLang=""/>
          </a:p>
          <a:p>
            <a:pPr lvl="3" latinLnBrk="0">
              <a:defRPr lang="en-US"/>
            </a:pPr>
            <a:r>
              <a:rPr lang="en-US" altLang=""/>
              <a:t>Fourth level</a:t>
            </a:r>
            <a:endParaRPr lang="en-US" altLang=""/>
          </a:p>
          <a:p>
            <a:pPr lvl="4" latinLnBrk="0">
              <a:defRPr lang="en-US"/>
            </a:pPr>
            <a:r>
              <a:rPr lang="en-US" altLang=""/>
              <a:t>Fifth level</a:t>
            </a:r>
            <a:endParaRPr lang="en-US" altLang="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latinLnBrk="0">
              <a:defRPr lang="en-US"/>
            </a:pPr>
            <a:r>
              <a:rPr lang="en-US" altLang=""/>
              <a:t>Double tap to edit Master text styles</a:t>
            </a:r>
            <a:endParaRPr lang="en-US" altLang="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6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latinLnBrk="0">
              <a:defRPr lang="en-US"/>
            </a:pPr>
            <a:r>
              <a:rPr lang="en-US" altLang=""/>
              <a:t>Double tap to edit Master text styles</a:t>
            </a:r>
            <a:endParaRPr lang="en-US" altLang=""/>
          </a:p>
          <a:p>
            <a:pPr lvl="1" latinLnBrk="0">
              <a:defRPr lang="en-US"/>
            </a:pPr>
            <a:r>
              <a:rPr lang="en-US" altLang=""/>
              <a:t>Second level</a:t>
            </a:r>
            <a:endParaRPr lang="en-US" altLang=""/>
          </a:p>
          <a:p>
            <a:pPr lvl="2" latinLnBrk="0">
              <a:defRPr lang="en-US"/>
            </a:pPr>
            <a:r>
              <a:rPr lang="en-US" altLang=""/>
              <a:t>Third level</a:t>
            </a:r>
            <a:endParaRPr lang="en-US" altLang=""/>
          </a:p>
          <a:p>
            <a:pPr lvl="3" latinLnBrk="0">
              <a:defRPr lang="en-US"/>
            </a:pPr>
            <a:r>
              <a:rPr lang="en-US" altLang=""/>
              <a:t>Fourth level</a:t>
            </a:r>
            <a:endParaRPr lang="en-US" altLang=""/>
          </a:p>
          <a:p>
            <a:pPr lvl="4" latinLnBrk="0">
              <a:defRPr lang="en-US"/>
            </a:pPr>
            <a:r>
              <a:rPr lang="en-US" altLang=""/>
              <a:t>Fifth level</a:t>
            </a:r>
            <a:endParaRPr lang="en-US" altLang=""/>
          </a:p>
        </p:txBody>
      </p:sp>
      <p:sp>
        <p:nvSpPr>
          <p:cNvPr id="10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en-US"/>
            </a:pPr>
            <a:fld id="{1A3D5110-9FE0-496F-B26A-071D02F2DE37}" type="datetime1">
              <a:rPr lang="ko-KR" altLang=""/>
              <a:pPr lvl="0" latinLnBrk="0">
                <a:defRPr lang="en-US"/>
              </a:pPr>
              <a:t>2014-06-03</a:t>
            </a:fld>
            <a:endParaRPr lang="ko-KR" altLang=""/>
          </a:p>
        </p:txBody>
      </p:sp>
      <p:sp>
        <p:nvSpPr>
          <p:cNvPr id="11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US"/>
            </a:pPr>
            <a:r>
              <a:rPr lang="en-US" altLang=""/>
              <a:t/>
            </a:r>
            <a:endParaRPr lang="en-US" altLang=""/>
          </a:p>
        </p:txBody>
      </p:sp>
      <p:sp>
        <p:nvSpPr>
          <p:cNvPr id="12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US"/>
            </a:pPr>
            <a:fld id="{AD22CD3B-FDDF-4998-970C-76E6E0BEC65F}" type="slidenum">
              <a:rPr lang="en-US" altLang=""/>
              <a:pPr lvl="0" latinLnBrk="0">
                <a:defRPr lang="en-US"/>
              </a:pPr>
              <a:t>‹#›</a:t>
            </a:fld>
            <a:endParaRPr lang="en-US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5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Title and Vertical Text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en-US"/>
            </a:pPr>
            <a:r>
              <a:rPr lang="ko-KR" altLang="en-US"/>
              <a:t>Double tap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>
              <a:defRPr lang="en-US"/>
            </a:pPr>
            <a:r>
              <a:rPr lang="ko-KR" altLang="en-US"/>
              <a:t>Double tap to edit Master text styles</a:t>
            </a:r>
            <a:endParaRPr lang="ko-KR" altLang="en-US"/>
          </a:p>
          <a:p>
            <a:pPr lvl="1">
              <a:defRPr lang="en-US"/>
            </a:pPr>
            <a:r>
              <a:rPr lang="ko-KR" altLang="en-US"/>
              <a:t>Second level</a:t>
            </a:r>
            <a:endParaRPr lang="ko-KR" altLang="en-US"/>
          </a:p>
          <a:p>
            <a:pPr lvl="2">
              <a:defRPr lang="en-US"/>
            </a:pPr>
            <a:r>
              <a:rPr lang="ko-KR" altLang="en-US"/>
              <a:t>Third level</a:t>
            </a:r>
            <a:endParaRPr lang="ko-KR" altLang="en-US"/>
          </a:p>
          <a:p>
            <a:pPr lvl="3">
              <a:defRPr lang="en-US"/>
            </a:pPr>
            <a:r>
              <a:rPr lang="ko-KR" altLang="en-US"/>
              <a:t>Fourth level</a:t>
            </a:r>
            <a:endParaRPr lang="ko-KR" altLang="en-US"/>
          </a:p>
          <a:p>
            <a:pPr lvl="4">
              <a:defRPr lang="en-US"/>
            </a:pPr>
            <a:r>
              <a:rPr lang="ko-KR" altLang="en-US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en-US"/>
            </a:pPr>
            <a:fld id="{1A3D5110-9FE0-496F-B26A-071D02F2DE37}" type="datetime1">
              <a:rPr lang="ko-KR" altLang="en-US"/>
              <a:pPr lvl="0">
                <a:defRPr lang="en-US"/>
              </a:pPr>
              <a:t>2014-06-03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US"/>
            </a:pPr>
            <a:r>
              <a:rPr lang="en-US" altLang=""/>
              <a:t/>
            </a:r>
            <a:endParaRPr lang="en-US" altLang="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4E82A7E8-4A64-44D8-8D46-3287F451E20A}" type="slidenum">
              <a:rPr lang="ko-KR" altLang="en-US"/>
              <a:pPr lvl="0">
                <a:defRPr 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6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Title and Text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en-US"/>
            </a:pPr>
            <a:r>
              <a:rPr lang="ko-KR" altLang="en-US"/>
              <a:t>Double tap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 lang="en-US"/>
            </a:pPr>
            <a:r>
              <a:rPr lang="ko-KR" altLang="en-US"/>
              <a:t>Double tap to edit Master text styles</a:t>
            </a:r>
            <a:endParaRPr lang="ko-KR" altLang="en-US"/>
          </a:p>
          <a:p>
            <a:pPr lvl="1">
              <a:defRPr lang="en-US"/>
            </a:pPr>
            <a:r>
              <a:rPr lang="ko-KR" altLang="en-US"/>
              <a:t>Second level</a:t>
            </a:r>
            <a:endParaRPr lang="ko-KR" altLang="en-US"/>
          </a:p>
          <a:p>
            <a:pPr lvl="2">
              <a:defRPr lang="en-US"/>
            </a:pPr>
            <a:r>
              <a:rPr lang="ko-KR" altLang="en-US"/>
              <a:t>Third level</a:t>
            </a:r>
            <a:endParaRPr lang="ko-KR" altLang="en-US"/>
          </a:p>
          <a:p>
            <a:pPr lvl="3">
              <a:defRPr lang="en-US"/>
            </a:pPr>
            <a:r>
              <a:rPr lang="ko-KR" altLang="en-US"/>
              <a:t>Fourth level</a:t>
            </a:r>
            <a:endParaRPr lang="ko-KR" altLang="en-US"/>
          </a:p>
          <a:p>
            <a:pPr lvl="4">
              <a:defRPr lang="en-US"/>
            </a:pPr>
            <a:r>
              <a:rPr lang="ko-KR" altLang="en-US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 lang="en-US"/>
            </a:pPr>
            <a:fld id="{1A3D5110-9FE0-496F-B26A-071D02F2DE37}" type="datetime1">
              <a:rPr lang="ko-KR" altLang="en-US"/>
              <a:pPr lvl="0">
                <a:defRPr lang="en-US"/>
              </a:pPr>
              <a:t>2014-06-03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US"/>
            </a:pPr>
            <a:r>
              <a:rPr lang="en-US" altLang=""/>
              <a:t/>
            </a:r>
            <a:endParaRPr lang="en-US" altLang="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AD22CD3B-FDDF-4998-970C-76E6E0BEC65F}" type="slidenum">
              <a:rPr lang="ko-KR" altLang="en-US"/>
              <a:pPr lvl="0">
                <a:defRPr lang="en-US"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Title and Content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 latinLnBrk="0">
              <a:defRPr lang="en-US"/>
            </a:pPr>
            <a:r>
              <a:rPr lang="en-US" altLang=""/>
              <a:t>Double tap to edit Master title style</a:t>
            </a:r>
            <a:endParaRPr lang="en-US" altLang="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0">
              <a:defRPr lang="en-US"/>
            </a:pPr>
            <a:r>
              <a:rPr lang="en-US" altLang=""/>
              <a:t>Double tap to edit Master text styles</a:t>
            </a:r>
            <a:endParaRPr lang="en-US" altLang=""/>
          </a:p>
          <a:p>
            <a:pPr lvl="1" latinLnBrk="0">
              <a:defRPr lang="en-US"/>
            </a:pPr>
            <a:r>
              <a:rPr lang="en-US" altLang=""/>
              <a:t>Second level</a:t>
            </a:r>
            <a:endParaRPr lang="en-US" altLang=""/>
          </a:p>
          <a:p>
            <a:pPr lvl="2" latinLnBrk="0">
              <a:defRPr lang="en-US"/>
            </a:pPr>
            <a:r>
              <a:rPr lang="en-US" altLang=""/>
              <a:t>Third level</a:t>
            </a:r>
            <a:endParaRPr lang="en-US" altLang=""/>
          </a:p>
          <a:p>
            <a:pPr lvl="3" latinLnBrk="0">
              <a:defRPr lang="en-US"/>
            </a:pPr>
            <a:r>
              <a:rPr lang="en-US" altLang=""/>
              <a:t>Fourth level</a:t>
            </a:r>
            <a:endParaRPr lang="en-US" altLang=""/>
          </a:p>
          <a:p>
            <a:pPr lvl="4" latinLnBrk="0">
              <a:defRPr lang="en-US"/>
            </a:pPr>
            <a:r>
              <a:rPr lang="en-US" altLang=""/>
              <a:t>Fifth level</a:t>
            </a:r>
            <a:endParaRPr lang="en-US" altLang="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en-US"/>
            </a:pPr>
            <a:fld id="{1A3D5110-9FE0-496F-B26A-071D02F2DE37}" type="datetime1">
              <a:rPr lang="ko-KR" altLang=""/>
              <a:pPr lvl="0" latinLnBrk="0">
                <a:defRPr lang="en-US"/>
              </a:pPr>
              <a:t>2014-06-03</a:t>
            </a:fld>
            <a:endParaRPr lang="ko-KR" altLang="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US"/>
            </a:pPr>
            <a:r>
              <a:rPr lang="en-US" altLang=""/>
              <a:t/>
            </a:r>
            <a:endParaRPr lang="en-US" altLang="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US"/>
            </a:pPr>
            <a:fld id="{AD22CD3B-FDDF-4998-970C-76E6E0BEC65F}" type="slidenum">
              <a:rPr lang="en-US" altLang=""/>
              <a:pPr lvl="0" latinLnBrk="0">
                <a:defRPr lang="en-US"/>
              </a:pPr>
              <a:t>‹#›</a:t>
            </a:fld>
            <a:endParaRPr lang="en-US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Blank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en-US"/>
            </a:pPr>
            <a:fld id="{1A3D5110-9FE0-496F-B26A-071D02F2DE37}" type="datetime1">
              <a:rPr lang="ko-KR" altLang=""/>
              <a:pPr lvl="0" latinLnBrk="0">
                <a:defRPr lang="en-US"/>
              </a:pPr>
              <a:t>2014-06-03</a:t>
            </a:fld>
            <a:endParaRPr lang="ko-KR" altLang="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US"/>
            </a:pPr>
            <a:r>
              <a:rPr lang="en-US" altLang=""/>
              <a:t/>
            </a:r>
            <a:endParaRPr lang="en-US" altLang="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US"/>
            </a:pPr>
            <a:fld id="{AD22CD3B-FDDF-4998-970C-76E6E0BEC65F}" type="slidenum">
              <a:rPr lang="en-US" altLang=""/>
              <a:pPr lvl="0" latinLnBrk="0">
                <a:defRPr lang="en-US"/>
              </a:pPr>
              <a:t>‹#›</a:t>
            </a:fld>
            <a:endParaRPr lang="en-US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4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Section Header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>
          <a:xfrm>
            <a:off x="963083" y="4406900"/>
            <a:ext cx="1036319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lvl="0" latinLnBrk="0">
              <a:defRPr lang="en-US"/>
            </a:pPr>
            <a:r>
              <a:rPr lang="en-US" altLang=""/>
              <a:t>Double tap to edit Master title style</a:t>
            </a:r>
            <a:endParaRPr lang="en-US" altLang="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3" y="2906713"/>
            <a:ext cx="1036319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0">
              <a:defRPr lang="en-US"/>
            </a:pPr>
            <a:r>
              <a:rPr lang="en-US" altLang=""/>
              <a:t>Double tap to edit Master text styles</a:t>
            </a:r>
            <a:endParaRPr lang="en-US" altLang="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en-US"/>
            </a:pPr>
            <a:fld id="{1A3D5110-9FE0-496F-B26A-071D02F2DE37}" type="datetime1">
              <a:rPr lang="ko-KR" altLang=""/>
              <a:pPr lvl="0" latinLnBrk="0">
                <a:defRPr lang="en-US"/>
              </a:pPr>
              <a:t>2014-06-03</a:t>
            </a:fld>
            <a:endParaRPr lang="ko-KR" altLang="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US"/>
            </a:pPr>
            <a:r>
              <a:rPr lang="en-US" altLang=""/>
              <a:t/>
            </a:r>
            <a:endParaRPr lang="en-US" altLang="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US"/>
            </a:pPr>
            <a:fld id="{AD22CD3B-FDDF-4998-970C-76E6E0BEC65F}" type="slidenum">
              <a:rPr lang="en-US" altLang=""/>
              <a:pPr lvl="0" latinLnBrk="0">
                <a:defRPr lang="en-US"/>
              </a:pPr>
              <a:t>‹#›</a:t>
            </a:fld>
            <a:endParaRPr lang="en-US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5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Two Contents" type="twoObj" preserve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 latinLnBrk="0">
              <a:defRPr lang="en-US"/>
            </a:pPr>
            <a:r>
              <a:rPr lang="en-US" altLang=""/>
              <a:t>Double tap to edit Master title style</a:t>
            </a:r>
            <a:endParaRPr lang="en-US" altLang="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99" y="1600200"/>
            <a:ext cx="53847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 latinLnBrk="0">
              <a:defRPr lang="en-US"/>
            </a:pPr>
            <a:r>
              <a:rPr lang="en-US" altLang=""/>
              <a:t>Double tap to edit Master text styles</a:t>
            </a:r>
            <a:endParaRPr lang="en-US" altLang=""/>
          </a:p>
          <a:p>
            <a:pPr lvl="1" latinLnBrk="0">
              <a:defRPr lang="en-US"/>
            </a:pPr>
            <a:r>
              <a:rPr lang="en-US" altLang=""/>
              <a:t>Second level</a:t>
            </a:r>
            <a:endParaRPr lang="en-US" altLang=""/>
          </a:p>
          <a:p>
            <a:pPr lvl="2" latinLnBrk="0">
              <a:defRPr lang="en-US"/>
            </a:pPr>
            <a:r>
              <a:rPr lang="en-US" altLang=""/>
              <a:t>Third level</a:t>
            </a:r>
            <a:endParaRPr lang="en-US" altLang=""/>
          </a:p>
          <a:p>
            <a:pPr lvl="3" latinLnBrk="0">
              <a:defRPr lang="en-US"/>
            </a:pPr>
            <a:r>
              <a:rPr lang="en-US" altLang=""/>
              <a:t>Fourth level</a:t>
            </a:r>
            <a:endParaRPr lang="en-US" altLang=""/>
          </a:p>
          <a:p>
            <a:pPr lvl="4" latinLnBrk="0">
              <a:defRPr lang="en-US"/>
            </a:pPr>
            <a:r>
              <a:rPr lang="en-US" altLang=""/>
              <a:t>Fifth level</a:t>
            </a:r>
            <a:endParaRPr lang="en-US" altLang="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599" y="1600200"/>
            <a:ext cx="53847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 latinLnBrk="0">
              <a:defRPr lang="en-US"/>
            </a:pPr>
            <a:r>
              <a:rPr lang="en-US" altLang=""/>
              <a:t>Double tap to edit Master text styles</a:t>
            </a:r>
            <a:endParaRPr lang="en-US" altLang=""/>
          </a:p>
          <a:p>
            <a:pPr lvl="1" latinLnBrk="0">
              <a:defRPr lang="en-US"/>
            </a:pPr>
            <a:r>
              <a:rPr lang="en-US" altLang=""/>
              <a:t>Second level</a:t>
            </a:r>
            <a:endParaRPr lang="en-US" altLang=""/>
          </a:p>
          <a:p>
            <a:pPr lvl="2" latinLnBrk="0">
              <a:defRPr lang="en-US"/>
            </a:pPr>
            <a:r>
              <a:rPr lang="en-US" altLang=""/>
              <a:t>Third level</a:t>
            </a:r>
            <a:endParaRPr lang="en-US" altLang=""/>
          </a:p>
          <a:p>
            <a:pPr lvl="3" latinLnBrk="0">
              <a:defRPr lang="en-US"/>
            </a:pPr>
            <a:r>
              <a:rPr lang="en-US" altLang=""/>
              <a:t>Fourth level</a:t>
            </a:r>
            <a:endParaRPr lang="en-US" altLang=""/>
          </a:p>
          <a:p>
            <a:pPr lvl="4" latinLnBrk="0">
              <a:defRPr lang="en-US"/>
            </a:pPr>
            <a:r>
              <a:rPr lang="en-US" altLang=""/>
              <a:t>Fifth level</a:t>
            </a:r>
            <a:endParaRPr lang="en-US" altLang="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en-US"/>
            </a:pPr>
            <a:fld id="{1A3D5110-9FE0-496F-B26A-071D02F2DE37}" type="datetime1">
              <a:rPr lang="ko-KR" altLang=""/>
              <a:pPr lvl="0" latinLnBrk="0">
                <a:defRPr lang="en-US"/>
              </a:pPr>
              <a:t>2014-06-03</a:t>
            </a:fld>
            <a:endParaRPr lang="ko-KR" altLang="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US"/>
            </a:pPr>
            <a:r>
              <a:rPr lang="en-US" altLang=""/>
              <a:t/>
            </a:r>
            <a:endParaRPr lang="en-US" altLang="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US"/>
            </a:pPr>
            <a:fld id="{AD22CD3B-FDDF-4998-970C-76E6E0BEC65F}" type="slidenum">
              <a:rPr lang="en-US" altLang=""/>
              <a:pPr lvl="0" latinLnBrk="0">
                <a:defRPr lang="en-US"/>
              </a:pPr>
              <a:t>‹#›</a:t>
            </a:fld>
            <a:endParaRPr lang="en-US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6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Title Only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 latinLnBrk="0">
              <a:defRPr lang="en-US"/>
            </a:pPr>
            <a:r>
              <a:rPr lang="en-US" altLang=""/>
              <a:t>Double tap to edit Master title style</a:t>
            </a:r>
            <a:endParaRPr lang="en-US" altLang="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en-US"/>
            </a:pPr>
            <a:fld id="{1A3D5110-9FE0-496F-B26A-071D02F2DE37}" type="datetime1">
              <a:rPr lang="ko-KR" altLang=""/>
              <a:pPr lvl="0" latinLnBrk="0">
                <a:defRPr lang="en-US"/>
              </a:pPr>
              <a:t>2014-06-03</a:t>
            </a:fld>
            <a:endParaRPr lang="ko-KR" altLang="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US"/>
            </a:pPr>
            <a:r>
              <a:rPr lang="en-US" altLang=""/>
              <a:t/>
            </a:r>
            <a:endParaRPr lang="en-US" altLang="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US"/>
            </a:pPr>
            <a:fld id="{AD22CD3B-FDDF-4998-970C-76E6E0BEC65F}" type="slidenum">
              <a:rPr lang="en-US" altLang=""/>
              <a:pPr lvl="0" latinLnBrk="0">
                <a:defRPr lang="en-US"/>
              </a:pPr>
              <a:t>‹#›</a:t>
            </a:fld>
            <a:endParaRPr lang="en-US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7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Table" type="tbl" preserve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 latinLnBrk="0">
              <a:defRPr lang="en-US"/>
            </a:pPr>
            <a:r>
              <a:rPr lang="en-US" altLang=""/>
              <a:t>Double tap to edit Master title style</a:t>
            </a:r>
            <a:endParaRPr lang="en-US" altLang=""/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608037" y="1643063"/>
            <a:ext cx="10972798" cy="4525200"/>
          </a:xfrm>
        </p:spPr>
        <p:txBody>
          <a:bodyPr/>
          <a:lstStyle>
            <a:lvl1pPr>
              <a:buNone/>
              <a:defRPr/>
            </a:lvl1pPr>
          </a:lstStyle>
          <a:p>
            <a:pPr lvl="0" latinLnBrk="0">
              <a:defRPr lang="en-US"/>
            </a:pPr>
            <a:r>
              <a:rPr lang="en-US" altLang=""/>
              <a:t>Double tap icon to add table</a:t>
            </a:r>
            <a:endParaRPr lang="en-US" altLang="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en-US"/>
            </a:pPr>
            <a:fld id="{1A3D5110-9FE0-496F-B26A-071D02F2DE37}" type="datetime1">
              <a:rPr lang="ko-KR" altLang=""/>
              <a:pPr lvl="0" latinLnBrk="0">
                <a:defRPr lang="en-US"/>
              </a:pPr>
              <a:t>2014-06-03</a:t>
            </a:fld>
            <a:endParaRPr lang="ko-KR" altLang="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US"/>
            </a:pPr>
            <a:r>
              <a:rPr lang="en-US" altLang=""/>
              <a:t/>
            </a:r>
            <a:endParaRPr lang="en-US" altLang="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US"/>
            </a:pPr>
            <a:fld id="{AD22CD3B-FDDF-4998-970C-76E6E0BEC65F}" type="slidenum">
              <a:rPr lang="en-US" altLang=""/>
              <a:pPr lvl="0" latinLnBrk="0">
                <a:defRPr lang="en-US"/>
              </a:pPr>
              <a:t>‹#›</a:t>
            </a:fld>
            <a:endParaRPr lang="en-US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8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Four Contents" type="fourObj" preserve="1">
  <p:cSld name="Four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 latinLnBrk="0">
              <a:defRPr lang="en-US"/>
            </a:pPr>
            <a:r>
              <a:rPr lang="en-US" altLang=""/>
              <a:t>Double tap to edit Master title style</a:t>
            </a:r>
            <a:endParaRPr lang="en-US" altLang="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599" y="160020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latinLnBrk="0">
              <a:defRPr lang="en-US"/>
            </a:pPr>
            <a:r>
              <a:rPr lang="en-US" altLang=""/>
              <a:t>Double tap to edit Master text styles</a:t>
            </a:r>
            <a:endParaRPr lang="en-US" altLang=""/>
          </a:p>
          <a:p>
            <a:pPr lvl="1" latinLnBrk="0">
              <a:defRPr lang="en-US"/>
            </a:pPr>
            <a:r>
              <a:rPr lang="en-US" altLang=""/>
              <a:t>Second level</a:t>
            </a:r>
            <a:endParaRPr lang="en-US" altLang=""/>
          </a:p>
          <a:p>
            <a:pPr lvl="2" latinLnBrk="0">
              <a:defRPr lang="en-US"/>
            </a:pPr>
            <a:r>
              <a:rPr lang="en-US" altLang=""/>
              <a:t>Third level</a:t>
            </a:r>
            <a:endParaRPr lang="en-US" altLang=""/>
          </a:p>
          <a:p>
            <a:pPr lvl="3" latinLnBrk="0">
              <a:defRPr lang="en-US"/>
            </a:pPr>
            <a:r>
              <a:rPr lang="en-US" altLang=""/>
              <a:t>Fourth level</a:t>
            </a:r>
            <a:endParaRPr lang="en-US" altLang=""/>
          </a:p>
          <a:p>
            <a:pPr lvl="4" latinLnBrk="0">
              <a:defRPr lang="en-US"/>
            </a:pPr>
            <a:r>
              <a:rPr lang="en-US" altLang=""/>
              <a:t>Fifth level</a:t>
            </a:r>
            <a:endParaRPr lang="en-US" altLang="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599" y="160020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latinLnBrk="0">
              <a:defRPr lang="en-US"/>
            </a:pPr>
            <a:r>
              <a:rPr lang="en-US" altLang=""/>
              <a:t>Double tap to edit Master text styles</a:t>
            </a:r>
            <a:endParaRPr lang="en-US" altLang=""/>
          </a:p>
          <a:p>
            <a:pPr lvl="1" latinLnBrk="0">
              <a:defRPr lang="en-US"/>
            </a:pPr>
            <a:r>
              <a:rPr lang="en-US" altLang=""/>
              <a:t>Second level</a:t>
            </a:r>
            <a:endParaRPr lang="en-US" altLang=""/>
          </a:p>
          <a:p>
            <a:pPr lvl="2" latinLnBrk="0">
              <a:defRPr lang="en-US"/>
            </a:pPr>
            <a:r>
              <a:rPr lang="en-US" altLang=""/>
              <a:t>Third level</a:t>
            </a:r>
            <a:endParaRPr lang="en-US" altLang=""/>
          </a:p>
          <a:p>
            <a:pPr lvl="3" latinLnBrk="0">
              <a:defRPr lang="en-US"/>
            </a:pPr>
            <a:r>
              <a:rPr lang="en-US" altLang=""/>
              <a:t>Fourth level</a:t>
            </a:r>
            <a:endParaRPr lang="en-US" altLang=""/>
          </a:p>
          <a:p>
            <a:pPr lvl="4" latinLnBrk="0">
              <a:defRPr lang="en-US"/>
            </a:pPr>
            <a:r>
              <a:rPr lang="en-US" altLang=""/>
              <a:t>Fifth level</a:t>
            </a:r>
            <a:endParaRPr lang="en-US" altLang="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8037" y="398422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latinLnBrk="0">
              <a:defRPr lang="en-US"/>
            </a:pPr>
            <a:r>
              <a:rPr lang="en-US" altLang=""/>
              <a:t>Double tap to edit Master text styles</a:t>
            </a:r>
            <a:endParaRPr lang="en-US" altLang=""/>
          </a:p>
          <a:p>
            <a:pPr lvl="1" latinLnBrk="0">
              <a:defRPr lang="en-US"/>
            </a:pPr>
            <a:r>
              <a:rPr lang="en-US" altLang=""/>
              <a:t>Second level</a:t>
            </a:r>
            <a:endParaRPr lang="en-US" altLang=""/>
          </a:p>
          <a:p>
            <a:pPr lvl="2" latinLnBrk="0">
              <a:defRPr lang="en-US"/>
            </a:pPr>
            <a:r>
              <a:rPr lang="en-US" altLang=""/>
              <a:t>Third level</a:t>
            </a:r>
            <a:endParaRPr lang="en-US" altLang=""/>
          </a:p>
          <a:p>
            <a:pPr lvl="3" latinLnBrk="0">
              <a:defRPr lang="en-US"/>
            </a:pPr>
            <a:r>
              <a:rPr lang="en-US" altLang=""/>
              <a:t>Fourth level</a:t>
            </a:r>
            <a:endParaRPr lang="en-US" altLang=""/>
          </a:p>
          <a:p>
            <a:pPr lvl="4" latinLnBrk="0">
              <a:defRPr lang="en-US"/>
            </a:pPr>
            <a:r>
              <a:rPr lang="en-US" altLang=""/>
              <a:t>Fifth level</a:t>
            </a:r>
            <a:endParaRPr lang="en-US" altLang="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036" y="3984220"/>
            <a:ext cx="53847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latinLnBrk="0">
              <a:defRPr lang="en-US"/>
            </a:pPr>
            <a:r>
              <a:rPr lang="en-US" altLang=""/>
              <a:t>Double tap to edit Master text styles</a:t>
            </a:r>
            <a:endParaRPr lang="en-US" altLang=""/>
          </a:p>
          <a:p>
            <a:pPr lvl="1" latinLnBrk="0">
              <a:defRPr lang="en-US"/>
            </a:pPr>
            <a:r>
              <a:rPr lang="en-US" altLang=""/>
              <a:t>Second level</a:t>
            </a:r>
            <a:endParaRPr lang="en-US" altLang=""/>
          </a:p>
          <a:p>
            <a:pPr lvl="2" latinLnBrk="0">
              <a:defRPr lang="en-US"/>
            </a:pPr>
            <a:r>
              <a:rPr lang="en-US" altLang=""/>
              <a:t>Third level</a:t>
            </a:r>
            <a:endParaRPr lang="en-US" altLang=""/>
          </a:p>
          <a:p>
            <a:pPr lvl="3" latinLnBrk="0">
              <a:defRPr lang="en-US"/>
            </a:pPr>
            <a:r>
              <a:rPr lang="en-US" altLang=""/>
              <a:t>Fourth level</a:t>
            </a:r>
            <a:endParaRPr lang="en-US" altLang=""/>
          </a:p>
          <a:p>
            <a:pPr lvl="4" latinLnBrk="0">
              <a:defRPr lang="en-US"/>
            </a:pPr>
            <a:r>
              <a:rPr lang="en-US" altLang=""/>
              <a:t>Fifth level</a:t>
            </a:r>
            <a:endParaRPr lang="en-US" altLang="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en-US"/>
            </a:pPr>
            <a:fld id="{1A3D5110-9FE0-496F-B26A-071D02F2DE37}" type="datetime1">
              <a:rPr lang="ko-KR" altLang=""/>
              <a:pPr lvl="0" latinLnBrk="0">
                <a:defRPr lang="en-US"/>
              </a:pPr>
              <a:t>2014-06-03</a:t>
            </a:fld>
            <a:endParaRPr lang="ko-KR" altLang="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US"/>
            </a:pPr>
            <a:r>
              <a:rPr lang="en-US" altLang=""/>
              <a:t/>
            </a:r>
            <a:endParaRPr lang="en-US" altLang="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US"/>
            </a:pPr>
            <a:fld id="{AD22CD3B-FDDF-4998-970C-76E6E0BEC65F}" type="slidenum">
              <a:rPr lang="en-US" altLang=""/>
              <a:pPr lvl="0" latinLnBrk="0">
                <a:defRPr lang="en-US"/>
              </a:pPr>
              <a:t>‹#›</a:t>
            </a:fld>
            <a:endParaRPr lang="en-US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9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Picture with Captio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>
          <a:xfrm>
            <a:off x="2389716" y="4800600"/>
            <a:ext cx="7315199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lvl="0" latinLnBrk="0">
              <a:defRPr lang="en-US"/>
            </a:pPr>
            <a:r>
              <a:rPr lang="en-US" altLang=""/>
              <a:t>Double tap to edit Master title style</a:t>
            </a:r>
            <a:endParaRPr lang="en-US" altLang="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6" y="612775"/>
            <a:ext cx="7315199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latinLnBrk="0">
              <a:defRPr lang="en-US"/>
            </a:pPr>
            <a:r>
              <a:rPr lang="en-US" altLang=""/>
              <a:t>Double tap icon to add picture</a:t>
            </a:r>
            <a:endParaRPr lang="en-US" altLang="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6" y="5367338"/>
            <a:ext cx="7315199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latinLnBrk="0">
              <a:defRPr lang="en-US"/>
            </a:pPr>
            <a:r>
              <a:rPr lang="en-US" altLang=""/>
              <a:t>Double tap to edit Master text styles</a:t>
            </a:r>
            <a:endParaRPr lang="en-US" altLang="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latinLnBrk="0">
              <a:defRPr lang="en-US"/>
            </a:pPr>
            <a:fld id="{1A3D5110-9FE0-496F-B26A-071D02F2DE37}" type="datetime1">
              <a:rPr lang="ko-KR" altLang=""/>
              <a:pPr lvl="0" latinLnBrk="0">
                <a:defRPr lang="en-US"/>
              </a:pPr>
              <a:t>2014-06-03</a:t>
            </a:fld>
            <a:endParaRPr lang="ko-KR" altLang="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latinLnBrk="0">
              <a:defRPr lang="en-US"/>
            </a:pPr>
            <a:r>
              <a:rPr lang="en-US" altLang=""/>
              <a:t/>
            </a:r>
            <a:endParaRPr lang="en-US" altLang="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US"/>
            </a:pPr>
            <a:fld id="{AD22CD3B-FDDF-4998-970C-76E6E0BEC65F}" type="slidenum">
              <a:rPr lang="en-US" altLang=""/>
              <a:pPr lvl="0" latinLnBrk="0">
                <a:defRPr lang="en-US"/>
              </a:pPr>
              <a:t>‹#›</a:t>
            </a:fld>
            <a:endParaRPr lang="en-US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slideLayout" Target="../slideLayouts/slideLayout12.xml"  /><Relationship Id="rId13" Type="http://schemas.openxmlformats.org/officeDocument/2006/relationships/slideLayout" Target="../slideLayouts/slideLayout13.xml"  /><Relationship Id="rId14" Type="http://schemas.openxmlformats.org/officeDocument/2006/relationships/slideLayout" Target="../slideLayouts/slideLayout14.xml"  /><Relationship Id="rId15" Type="http://schemas.openxmlformats.org/officeDocument/2006/relationships/slideLayout" Target="../slideLayouts/slideLayout15.xml"  /><Relationship Id="rId16" Type="http://schemas.openxmlformats.org/officeDocument/2006/relationships/slideLayout" Target="../slideLayouts/slideLayout16.xml"  /><Relationship Id="rId17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 name="Hancom Offic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 idx="0"/>
          </p:nvPr>
        </p:nvSpPr>
        <p:spPr>
          <a:xfrm>
            <a:off x="609599" y="274638"/>
            <a:ext cx="10972798" cy="1143000"/>
          </a:xfrm>
          <a:prstGeom prst="rect">
            <a:avLst/>
          </a:prstGeom>
        </p:spPr>
        <p:txBody>
          <a:bodyPr vert="horz" lIns="91440" tIns="45720" rIns="91440" bIns="45720" anchor="ctr">
            <a:normAutofit lnSpcReduction="0"/>
          </a:bodyPr>
          <a:lstStyle/>
          <a:p>
            <a:pPr lvl="0" latinLnBrk="0">
              <a:defRPr lang="en-US"/>
            </a:pPr>
            <a:r>
              <a:rPr lang="en-US" altLang=""/>
              <a:t>Double tap to edit Master title style</a:t>
            </a:r>
            <a:endParaRPr lang="en-US" altLang="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1600200"/>
            <a:ext cx="10972798" cy="4525963"/>
          </a:xfrm>
          <a:prstGeom prst="rect">
            <a:avLst/>
          </a:prstGeom>
        </p:spPr>
        <p:txBody>
          <a:bodyPr vert="horz" lIns="91440" tIns="45720" rIns="91440" bIns="45720">
            <a:normAutofit lnSpcReduction="0"/>
          </a:bodyPr>
          <a:lstStyle/>
          <a:p>
            <a:pPr lvl="0" latinLnBrk="0">
              <a:defRPr lang="en-US"/>
            </a:pPr>
            <a:r>
              <a:rPr lang="en-US" altLang=""/>
              <a:t>Double tap to edit Master text styles</a:t>
            </a:r>
            <a:endParaRPr lang="en-US" altLang=""/>
          </a:p>
          <a:p>
            <a:pPr lvl="1" latinLnBrk="0">
              <a:defRPr lang="en-US"/>
            </a:pPr>
            <a:r>
              <a:rPr lang="en-US" altLang=""/>
              <a:t>Second level</a:t>
            </a:r>
            <a:endParaRPr lang="en-US" altLang=""/>
          </a:p>
          <a:p>
            <a:pPr lvl="2" latinLnBrk="0">
              <a:defRPr lang="en-US"/>
            </a:pPr>
            <a:r>
              <a:rPr lang="en-US" altLang=""/>
              <a:t>Third level</a:t>
            </a:r>
            <a:endParaRPr lang="en-US" altLang=""/>
          </a:p>
          <a:p>
            <a:pPr lvl="3" latinLnBrk="0">
              <a:defRPr lang="en-US"/>
            </a:pPr>
            <a:r>
              <a:rPr lang="en-US" altLang=""/>
              <a:t>Fourth level</a:t>
            </a:r>
            <a:endParaRPr lang="en-US" altLang=""/>
          </a:p>
          <a:p>
            <a:pPr lvl="4" latinLnBrk="0">
              <a:defRPr lang="en-US"/>
            </a:pPr>
            <a:r>
              <a:rPr lang="en-US" altLang=""/>
              <a:t>Fifth level</a:t>
            </a:r>
            <a:endParaRPr lang="en-US" altLang="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 latinLnBrk="0">
              <a:defRPr lang="en-US"/>
            </a:pPr>
            <a:fld id="{1A3D5110-9FE0-496F-B26A-071D02F2DE37}" type="datetime1">
              <a:rPr lang="ko-KR" altLang=""/>
              <a:pPr lvl="0" latinLnBrk="0">
                <a:defRPr lang="en-US"/>
              </a:pPr>
              <a:t>2014-06-03</a:t>
            </a:fld>
            <a:endParaRPr lang="ko-KR" altLang="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599" y="6356350"/>
            <a:ext cx="3860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 latinLnBrk="0">
              <a:defRPr lang="en-US"/>
            </a:pPr>
            <a:r>
              <a:rPr lang="en-US" altLang=""/>
              <a:t/>
            </a:r>
            <a:endParaRPr lang="en-US" altLang="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5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 latinLnBrk="0">
              <a:defRPr lang="en-US"/>
            </a:pPr>
            <a:fld id="{AD22CD3B-FDDF-4998-970C-76E6E0BEC65F}" type="slidenum">
              <a:rPr lang="en-US" altLang=""/>
              <a:pPr lvl="0" latinLnBrk="0">
                <a:defRPr lang="en-US"/>
              </a:pPr>
              <a:t>‹#›</a:t>
            </a:fld>
            <a:endParaRPr lang="en-US" altLang="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  <p:sldLayoutId id="2147483818" r:id="rId12"/>
    <p:sldLayoutId id="2147483819" r:id="rId13"/>
    <p:sldLayoutId id="2147483820" r:id="rId14"/>
    <p:sldLayoutId id="2147483821" r:id="rId15"/>
    <p:sldLayoutId id="2147483822" r:id="rId16"/>
  </p:sldLayoutIdLst>
  <p:transition xmlns:mc="http://schemas.openxmlformats.org/markup-compatibility/2006" xmlns:hp="http://schemas.haansoft.com/office/presentation/8.0" mc:Ignorable="hp" hp:hslDur="500"/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4.xml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6.xml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0"/>
          </p:nvPr>
        </p:nvSpPr>
        <p:spPr>
          <a:xfrm>
            <a:off x="914401" y="476631"/>
            <a:ext cx="10363198" cy="3123819"/>
          </a:xfrm>
        </p:spPr>
        <p:txBody>
          <a:bodyPr>
            <a:noAutofit/>
          </a:bodyPr>
          <a:lstStyle/>
          <a:p>
            <a:pPr latinLnBrk="0">
              <a:defRPr lang="en-US"/>
            </a:pPr>
            <a:r>
              <a:rPr lang="en-US" altLang="" sz="6600" b="1"/>
              <a:t>Independent Order of Odd Fellows</a:t>
            </a:r>
            <a:endParaRPr lang="en-US" altLang="" sz="6600" b="1"/>
          </a:p>
          <a:p>
            <a:pPr latinLnBrk="0">
              <a:defRPr lang="en-US"/>
            </a:pPr>
            <a:r>
              <a:rPr lang="en-US" altLang="" b="1"/>
              <a:t>Georgia </a:t>
            </a:r>
            <a:endParaRPr lang="en-US" altLang="" b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799" y="3886200"/>
            <a:ext cx="8534399" cy="838962"/>
          </a:xfrm>
        </p:spPr>
        <p:txBody>
          <a:bodyPr>
            <a:noAutofit/>
          </a:bodyPr>
          <a:lstStyle/>
          <a:p>
            <a:pPr latinLnBrk="0">
              <a:defRPr lang="en-US"/>
            </a:pPr>
            <a:r>
              <a:rPr lang="en-US" altLang="" sz="4800" b="1">
                <a:solidFill>
                  <a:srgbClr val="0000ff"/>
                </a:solidFill>
              </a:rPr>
              <a:t>Education Committee</a:t>
            </a:r>
            <a:endParaRPr lang="en-US" altLang="" sz="4800" b="1">
              <a:solidFill>
                <a:srgbClr val="0000ff"/>
              </a:solidFill>
            </a:endParaRPr>
          </a:p>
          <a:p>
            <a:pPr latinLnBrk="0">
              <a:defRPr lang="en-US"/>
            </a:pPr>
            <a:r>
              <a:rPr lang="en-US" altLang="" sz="4800" b="1">
                <a:solidFill>
                  <a:srgbClr val="0000ff"/>
                </a:solidFill>
              </a:rPr>
              <a:t>June Training</a:t>
            </a:r>
            <a:endParaRPr lang="en-US" altLang="" sz="4800" b="1">
              <a:solidFill>
                <a:srgbClr val="0000ff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US"/>
            </a:pPr>
            <a:fld id="{800C6A38-4290-41DD-B95C-4155372FD4AF}" type="slidenum">
              <a:rPr lang="en-US" altLang=""/>
              <a:pPr lvl="0" latinLnBrk="0">
                <a:defRPr lang="en-US"/>
              </a:pPr>
              <a:t>1</a:t>
            </a:fld>
            <a:endParaRPr lang="en-US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>
          <a:xfrm>
            <a:off x="609601" y="274638"/>
            <a:ext cx="10972798" cy="1143000"/>
          </a:xfrm>
        </p:spPr>
        <p:txBody>
          <a:bodyPr/>
          <a:lstStyle/>
          <a:p>
            <a:pPr latinLnBrk="0">
              <a:defRPr lang="en-US"/>
            </a:pPr>
            <a:r>
              <a:rPr lang="en-US" altLang=""/>
              <a:t>Activities of the Lodge</a:t>
            </a:r>
            <a:endParaRPr lang="en-US" altLang="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298" y="1772793"/>
            <a:ext cx="11233404" cy="4525963"/>
          </a:xfrm>
        </p:spPr>
        <p:txBody>
          <a:bodyPr/>
          <a:lstStyle/>
          <a:p>
            <a:pPr latinLnBrk="0">
              <a:defRPr lang="en-US"/>
            </a:pPr>
            <a:r>
              <a:rPr lang="en-US" altLang=""/>
              <a:t>Why should Lodges have Activities?</a:t>
            </a:r>
            <a:endParaRPr lang="en-US" altLang=""/>
          </a:p>
          <a:p>
            <a:pPr lvl="1" latinLnBrk="0">
              <a:defRPr lang="en-US"/>
            </a:pPr>
            <a:r>
              <a:rPr lang="en-US" altLang=""/>
              <a:t>Increase fellowship </a:t>
            </a:r>
            <a:endParaRPr lang="en-US" altLang=""/>
          </a:p>
          <a:p>
            <a:pPr lvl="1" latinLnBrk="0">
              <a:defRPr lang="en-US"/>
            </a:pPr>
            <a:r>
              <a:rPr lang="en-US" altLang=""/>
              <a:t>Increase membership</a:t>
            </a:r>
            <a:endParaRPr lang="en-US" altLang=""/>
          </a:p>
          <a:p>
            <a:pPr lvl="1" latinLnBrk="0">
              <a:defRPr lang="en-US"/>
            </a:pPr>
            <a:r>
              <a:rPr lang="en-US" altLang=""/>
              <a:t>Create more interesting meetings</a:t>
            </a:r>
            <a:endParaRPr lang="en-US" altLang=""/>
          </a:p>
          <a:p>
            <a:pPr lvl="1" latinLnBrk="0">
              <a:defRPr lang="en-US"/>
            </a:pPr>
            <a:r>
              <a:rPr lang="en-US" altLang=""/>
              <a:t>Members want to attend when there is a purpose</a:t>
            </a:r>
            <a:endParaRPr lang="en-US" altLang=""/>
          </a:p>
          <a:p>
            <a:pPr lvl="1" latinLnBrk="0">
              <a:defRPr lang="en-US"/>
            </a:pPr>
            <a:r>
              <a:rPr lang="en-US" altLang=""/>
              <a:t>Helps to invite people to check out your lodge</a:t>
            </a:r>
            <a:endParaRPr lang="en-US" altLang=""/>
          </a:p>
          <a:p>
            <a:pPr lvl="1" latinLnBrk="0">
              <a:defRPr lang="en-US"/>
            </a:pPr>
            <a:r>
              <a:rPr lang="en-US" altLang=""/>
              <a:t>Regain your Lodge purpose to elevate the character of man   </a:t>
            </a:r>
            <a:endParaRPr lang="en-US" altLang="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US"/>
            </a:pPr>
            <a:fld id="{AD22CD3B-FDDF-4998-970C-76E6E0BEC65F}" type="slidenum">
              <a:rPr lang="en-US" altLang=""/>
              <a:pPr lvl="0" latinLnBrk="0">
                <a:defRPr lang="en-US"/>
              </a:pPr>
              <a:t>2</a:t>
            </a:fld>
            <a:endParaRPr lang="en-US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atinLnBrk="0">
              <a:defRPr lang="en-US"/>
            </a:pPr>
            <a:r>
              <a:rPr lang="en-US" altLang=""/>
              <a:t>Activities of the Lodge</a:t>
            </a:r>
            <a:endParaRPr lang="en-US" altLang="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11388"/>
            <a:ext cx="10972798" cy="4525963"/>
          </a:xfrm>
        </p:spPr>
        <p:txBody>
          <a:bodyPr/>
          <a:lstStyle/>
          <a:p>
            <a:pPr latinLnBrk="0">
              <a:defRPr lang="en-US"/>
            </a:pPr>
            <a:r>
              <a:rPr lang="en-US" altLang=""/>
              <a:t>How do we start Activities that people would like to attend?</a:t>
            </a:r>
            <a:endParaRPr lang="en-US" altLang=""/>
          </a:p>
          <a:p>
            <a:pPr lvl="1" latinLnBrk="0">
              <a:defRPr lang="en-US"/>
            </a:pPr>
            <a:r>
              <a:rPr lang="en-US" altLang=""/>
              <a:t>Choose activities that are:</a:t>
            </a:r>
            <a:endParaRPr lang="en-US" altLang=""/>
          </a:p>
          <a:p>
            <a:pPr lvl="2" latinLnBrk="0">
              <a:defRPr lang="en-US"/>
            </a:pPr>
            <a:r>
              <a:rPr lang="en-US" altLang=""/>
              <a:t>In line with your vision statement</a:t>
            </a:r>
            <a:endParaRPr lang="en-US" altLang=""/>
          </a:p>
          <a:p>
            <a:pPr lvl="2" latinLnBrk="0">
              <a:defRPr lang="en-US"/>
            </a:pPr>
            <a:r>
              <a:rPr lang="en-US" altLang=""/>
              <a:t>Interesting to all members</a:t>
            </a:r>
            <a:endParaRPr lang="en-US" altLang=""/>
          </a:p>
          <a:p>
            <a:pPr lvl="2" latinLnBrk="0">
              <a:defRPr lang="en-US"/>
            </a:pPr>
            <a:r>
              <a:rPr lang="en-US" altLang=""/>
              <a:t>Diverse to all members</a:t>
            </a:r>
            <a:endParaRPr lang="en-US" altLang=""/>
          </a:p>
          <a:p>
            <a:pPr lvl="2" latinLnBrk="0">
              <a:defRPr lang="en-US"/>
            </a:pPr>
            <a:r>
              <a:rPr lang="en-US" altLang=""/>
              <a:t>More than one activity to allow everyone's interest to be engaged</a:t>
            </a:r>
            <a:endParaRPr lang="en-US" altLang=""/>
          </a:p>
          <a:p>
            <a:pPr lvl="2" latinLnBrk="0">
              <a:defRPr lang="en-US"/>
            </a:pPr>
            <a:r>
              <a:rPr lang="en-US" altLang=""/>
              <a:t>Don't reinvent the wheel, look for activities that are already established</a:t>
            </a:r>
            <a:endParaRPr lang="en-US" altLang="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US"/>
            </a:pPr>
            <a:fld id="{AD22CD3B-FDDF-4998-970C-76E6E0BEC65F}" type="slidenum">
              <a:rPr lang="en-US" altLang=""/>
              <a:pPr lvl="0" latinLnBrk="0">
                <a:defRPr lang="en-US"/>
              </a:pPr>
              <a:t>3</a:t>
            </a:fld>
            <a:endParaRPr lang="en-US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>
          <a:xfrm>
            <a:off x="706964" y="274637"/>
            <a:ext cx="10972798" cy="1143000"/>
          </a:xfrm>
        </p:spPr>
        <p:txBody>
          <a:bodyPr/>
          <a:lstStyle/>
          <a:p>
            <a:pPr latinLnBrk="0">
              <a:defRPr lang="en-US"/>
            </a:pPr>
            <a:r>
              <a:rPr lang="en-US" altLang=""/>
              <a:t>Activities of the Lodge</a:t>
            </a:r>
            <a:endParaRPr lang="en-US" altLang="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609599" y="1535113"/>
            <a:ext cx="10972798" cy="639762"/>
          </a:xfrm>
        </p:spPr>
        <p:txBody>
          <a:bodyPr>
            <a:noAutofit/>
          </a:bodyPr>
          <a:lstStyle/>
          <a:p>
            <a:pPr algn="ctr" latinLnBrk="0">
              <a:defRPr lang="en-US"/>
            </a:pPr>
            <a:r>
              <a:rPr lang="en-US" altLang=""/>
              <a:t>What kind of activities could our Lodge start?</a:t>
            </a:r>
            <a:endParaRPr lang="en-US" altLang=""/>
          </a:p>
          <a:p>
            <a:pPr latinLnBrk="0">
              <a:defRPr lang="en-US"/>
            </a:pPr>
            <a:endParaRPr lang="en-US" altLang="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174875"/>
            <a:ext cx="5386917" cy="3198368"/>
          </a:xfrm>
        </p:spPr>
        <p:txBody>
          <a:bodyPr/>
          <a:lstStyle/>
          <a:p>
            <a:pPr latinLnBrk="0">
              <a:defRPr lang="en-US"/>
            </a:pPr>
            <a:r>
              <a:rPr lang="en-US" altLang=""/>
              <a:t>Activities:</a:t>
            </a:r>
            <a:endParaRPr lang="en-US" altLang=""/>
          </a:p>
          <a:p>
            <a:pPr lvl="1" latinLnBrk="0">
              <a:defRPr lang="en-US"/>
            </a:pPr>
            <a:r>
              <a:rPr lang="en-US" altLang=""/>
              <a:t>Audubon Society</a:t>
            </a:r>
            <a:endParaRPr lang="en-US" altLang=""/>
          </a:p>
          <a:p>
            <a:pPr lvl="1" latinLnBrk="0">
              <a:defRPr lang="en-US"/>
            </a:pPr>
            <a:r>
              <a:rPr lang="en-US" altLang=""/>
              <a:t>Bible Study</a:t>
            </a:r>
            <a:endParaRPr lang="en-US" altLang=""/>
          </a:p>
          <a:p>
            <a:pPr lvl="1" latinLnBrk="0">
              <a:defRPr lang="en-US"/>
            </a:pPr>
            <a:r>
              <a:rPr lang="en-US" altLang=""/>
              <a:t>Card Group</a:t>
            </a:r>
            <a:endParaRPr lang="en-US" altLang=""/>
          </a:p>
          <a:p>
            <a:pPr lvl="1" latinLnBrk="0">
              <a:defRPr lang="en-US"/>
            </a:pPr>
            <a:r>
              <a:rPr lang="en-US" altLang=""/>
              <a:t>Motorcycle Group</a:t>
            </a:r>
            <a:endParaRPr lang="en-US" altLang=""/>
          </a:p>
          <a:p>
            <a:pPr lvl="1" latinLnBrk="0">
              <a:defRPr lang="en-US"/>
            </a:pPr>
            <a:r>
              <a:rPr lang="en-US" altLang=""/>
              <a:t>Camping Group</a:t>
            </a:r>
            <a:endParaRPr lang="en-US" altLang=""/>
          </a:p>
          <a:p>
            <a:pPr lvl="1" latinLnBrk="0">
              <a:defRPr lang="en-US"/>
            </a:pPr>
            <a:r>
              <a:rPr lang="en-US" altLang=""/>
              <a:t>Movie Night</a:t>
            </a:r>
            <a:endParaRPr lang="en-US" altLang=""/>
          </a:p>
          <a:p>
            <a:pPr lvl="1" latinLnBrk="0">
              <a:defRPr lang="en-US"/>
            </a:pPr>
            <a:r>
              <a:rPr lang="en-US" altLang=""/>
              <a:t>Dinner Night</a:t>
            </a:r>
            <a:endParaRPr lang="en-US" altLang=""/>
          </a:p>
          <a:p>
            <a:pPr lvl="1" latinLnBrk="0">
              <a:defRPr lang="en-US"/>
            </a:pPr>
            <a:endParaRPr lang="en-US" altLang="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3" y="2214053"/>
            <a:ext cx="5389033" cy="3159189"/>
          </a:xfrm>
        </p:spPr>
        <p:txBody>
          <a:bodyPr/>
          <a:lstStyle/>
          <a:p>
            <a:pPr latinLnBrk="0">
              <a:defRPr lang="en-US"/>
            </a:pPr>
            <a:r>
              <a:rPr lang="en-US" altLang=""/>
              <a:t>Support a:</a:t>
            </a:r>
            <a:endParaRPr lang="en-US" altLang=""/>
          </a:p>
          <a:p>
            <a:pPr lvl="1" latinLnBrk="0">
              <a:defRPr lang="en-US"/>
            </a:pPr>
            <a:r>
              <a:rPr lang="en-US" altLang=""/>
              <a:t>Boy Scout Group</a:t>
            </a:r>
            <a:endParaRPr lang="en-US" altLang=""/>
          </a:p>
          <a:p>
            <a:pPr lvl="1" latinLnBrk="0">
              <a:defRPr lang="en-US"/>
            </a:pPr>
            <a:r>
              <a:rPr lang="en-US" altLang=""/>
              <a:t>United Nations Pilgrimage</a:t>
            </a:r>
            <a:endParaRPr lang="en-US" altLang=""/>
          </a:p>
          <a:p>
            <a:pPr lvl="1" latinLnBrk="0">
              <a:defRPr lang="en-US"/>
            </a:pPr>
            <a:r>
              <a:rPr lang="en-US" altLang=""/>
              <a:t>Mission Trip</a:t>
            </a:r>
            <a:endParaRPr lang="en-US" altLang=""/>
          </a:p>
          <a:p>
            <a:pPr lvl="1" latinLnBrk="0">
              <a:defRPr lang="en-US"/>
            </a:pPr>
            <a:r>
              <a:rPr lang="en-US" altLang=""/>
              <a:t>Student with a Scholarship</a:t>
            </a:r>
            <a:endParaRPr lang="en-US" altLang=""/>
          </a:p>
          <a:p>
            <a:pPr lvl="1" latinLnBrk="0">
              <a:defRPr lang="en-US"/>
            </a:pPr>
            <a:r>
              <a:rPr lang="en-US" altLang=""/>
              <a:t>Feed the Homeless</a:t>
            </a:r>
            <a:endParaRPr lang="en-US" altLang=""/>
          </a:p>
          <a:p>
            <a:pPr lvl="1" latinLnBrk="0">
              <a:defRPr lang="en-US"/>
            </a:pPr>
            <a:r>
              <a:rPr lang="en-US" altLang=""/>
              <a:t>Salvation Army Drive</a:t>
            </a:r>
            <a:endParaRPr lang="en-US" altLang=""/>
          </a:p>
          <a:p>
            <a:pPr lvl="1" latinLnBrk="0">
              <a:defRPr lang="en-US"/>
            </a:pPr>
            <a:r>
              <a:rPr lang="en-US" altLang=""/>
              <a:t>Relay for Life (Cancer Society)                                                                     </a:t>
            </a:r>
            <a:endParaRPr lang="en-US" altLang=""/>
          </a:p>
        </p:txBody>
      </p:sp>
      <p:sp>
        <p:nvSpPr>
          <p:cNvPr id="7" name=""/>
          <p:cNvSpPr txBox="1"/>
          <p:nvPr/>
        </p:nvSpPr>
        <p:spPr>
          <a:xfrm>
            <a:off x="609598" y="5400117"/>
            <a:ext cx="10972798" cy="693977"/>
          </a:xfrm>
          <a:prstGeom prst="rect">
            <a:avLst/>
          </a:prstGeom>
        </p:spPr>
        <p:txBody>
          <a:bodyPr wrap="square">
            <a:spAutoFit/>
          </a:bodyPr>
          <a:p>
            <a:pPr algn="ctr" latinLnBrk="0">
              <a:defRPr lang="en-US"/>
            </a:pPr>
            <a:r>
              <a:rPr lang="en-US" altLang="" sz="2000" b="1"/>
              <a:t>*Remember these are just suggestions*</a:t>
            </a:r>
            <a:endParaRPr lang="en-US" altLang="" sz="2000" b="1"/>
          </a:p>
          <a:p>
            <a:pPr algn="ctr" latinLnBrk="0">
              <a:defRPr lang="en-US"/>
            </a:pPr>
            <a:r>
              <a:rPr lang="en-US" altLang="" sz="2000" b="1"/>
              <a:t>Have a planning meeting and try one of these ideas or start your own activities.</a:t>
            </a:r>
            <a:endParaRPr lang="en-US" altLang="" sz="2000" b="1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latinLnBrk="0">
              <a:defRPr lang="en-US"/>
            </a:pPr>
            <a:fld id="{AD22CD3B-FDDF-4998-970C-76E6E0BEC65F}" type="slidenum">
              <a:rPr lang="en-US" altLang=""/>
              <a:pPr lvl="0" latinLnBrk="0">
                <a:defRPr lang="en-US"/>
              </a:pPr>
              <a:t>4</a:t>
            </a:fld>
            <a:endParaRPr lang="en-US" altLang="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slides/slide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atinLnBrk="0">
              <a:defRPr lang="en-US"/>
            </a:pPr>
            <a:r>
              <a:rPr lang="en-US" altLang=""/>
              <a:t>Activities of the Lodge</a:t>
            </a:r>
            <a:endParaRPr lang="en-US" altLang="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1600200"/>
            <a:ext cx="10972798" cy="4525963"/>
          </a:xfrm>
        </p:spPr>
        <p:txBody>
          <a:bodyPr/>
          <a:lstStyle/>
          <a:p>
            <a:pPr lvl="1" latinLnBrk="0">
              <a:defRPr lang="en-US"/>
            </a:pPr>
            <a:r>
              <a:rPr lang="en-US" altLang=""/>
              <a:t>It may seem odd to put the </a:t>
            </a:r>
            <a:r>
              <a:rPr lang="en-US" altLang=""/>
              <a:t>Audubon Society on the list of activities but it does elevate the character of man by increasing knowledge of God's creation.</a:t>
            </a:r>
            <a:endParaRPr lang="en-US" altLang=""/>
          </a:p>
          <a:p>
            <a:pPr lvl="1" latinLnBrk="0">
              <a:defRPr lang="en-US"/>
            </a:pPr>
            <a:r>
              <a:rPr lang="en-US" altLang=""/>
              <a:t>By utilizing existing programs there is less start-up cost and planning; also people, with the same interest, may want to join Odd Fellows.</a:t>
            </a:r>
            <a:endParaRPr lang="en-US" altLang=""/>
          </a:p>
          <a:p>
            <a:pPr lvl="1" latinLnBrk="0">
              <a:defRPr lang="en-US"/>
            </a:pPr>
            <a:r>
              <a:rPr lang="en-US" altLang=""/>
              <a:t>Don't get discouraged if you start slowly, make sure it is done right and members will be excited to attend.</a:t>
            </a:r>
            <a:endParaRPr lang="en-US" altLang="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 lang="en-US"/>
            </a:pPr>
            <a:fld id="{AD22CD3B-FDDF-4998-970C-76E6E0BEC65F}" type="slidenum">
              <a:rPr lang="en-US" altLang="en-US"/>
              <a:pPr lvl="0">
                <a:defRPr lang="en-US"/>
              </a:pPr>
              <a:t>5</a:t>
            </a:fld>
            <a:endParaRPr lang="en-US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name="Hancom Office">
  <a:themeElements>
    <a:clrScheme name="Hancom Office">
      <a:dk1>
        <a:sysClr val="windowText" lastClr="000000"/>
      </a:dk1>
      <a:lt1>
        <a:sysClr val="window" lastClr="ffffff"/>
      </a:lt1>
      <a:dk2>
        <a:srgbClr val="1c3d62"/>
      </a:dk2>
      <a:lt2>
        <a:srgbClr val="e3dcc1"/>
      </a:lt2>
      <a:accent1>
        <a:srgbClr val="315f97"/>
      </a:accent1>
      <a:accent2>
        <a:srgbClr val="c75252"/>
      </a:accent2>
      <a:accent3>
        <a:srgbClr val="e9ae2b"/>
      </a:accent3>
      <a:accent4>
        <a:srgbClr val="699b37"/>
      </a:accent4>
      <a:accent5>
        <a:srgbClr val="358791"/>
      </a:accent5>
      <a:accent6>
        <a:srgbClr val="ca56a7"/>
      </a:accent6>
      <a:hlink>
        <a:srgbClr val="0000ff"/>
      </a:hlink>
      <a:folHlink>
        <a:srgbClr val="800080"/>
      </a:folHlink>
    </a:clrScheme>
    <a:fontScheme name="Hancom Office">
      <a:majorFont>
        <a:latin typeface="HCR Dotum"/>
        <a:ea typeface="HCR Dotum"/>
        <a:cs typeface="HCR Dotum"/>
      </a:majorFont>
      <a:minorFont>
        <a:latin typeface="HCR Dotum"/>
        <a:ea typeface="HCR Dotum"/>
        <a:cs typeface="HCR Dotum"/>
      </a:minorFont>
    </a:fontScheme>
    <a:fmtScheme name="Hancom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name="Hancom Office">
  <a:themeElements>
    <a:clrScheme name="Hancom Office">
      <a:dk1>
        <a:sysClr val="windowText" lastClr="000000"/>
      </a:dk1>
      <a:lt1>
        <a:sysClr val="window" lastClr="ffffff"/>
      </a:lt1>
      <a:dk2>
        <a:srgbClr val="1c3d62"/>
      </a:dk2>
      <a:lt2>
        <a:srgbClr val="e3dcc1"/>
      </a:lt2>
      <a:accent1>
        <a:srgbClr val="315f97"/>
      </a:accent1>
      <a:accent2>
        <a:srgbClr val="c75252"/>
      </a:accent2>
      <a:accent3>
        <a:srgbClr val="e9ae2b"/>
      </a:accent3>
      <a:accent4>
        <a:srgbClr val="699b37"/>
      </a:accent4>
      <a:accent5>
        <a:srgbClr val="358791"/>
      </a:accent5>
      <a:accent6>
        <a:srgbClr val="ca56a7"/>
      </a:accent6>
      <a:hlink>
        <a:srgbClr val="0000ff"/>
      </a:hlink>
      <a:folHlink>
        <a:srgbClr val="800080"/>
      </a:folHlink>
    </a:clrScheme>
    <a:fontScheme name="Hancom Office">
      <a:majorFont>
        <a:latin typeface="HCR Dotum"/>
        <a:ea typeface="HCR Dotum"/>
        <a:cs typeface="HCR Dotum"/>
      </a:majorFont>
      <a:minorFont>
        <a:latin typeface="HCR Dotum"/>
        <a:ea typeface="HCR Dotum"/>
        <a:cs typeface="HCR Dotum"/>
      </a:minorFont>
    </a:fontScheme>
    <a:fmtScheme name="Hancom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name="Hancom Office">
  <a:themeElements>
    <a:clrScheme name="Hancom Office">
      <a:dk1>
        <a:sysClr val="windowText" lastClr="000000"/>
      </a:dk1>
      <a:lt1>
        <a:sysClr val="window" lastClr="ffffff"/>
      </a:lt1>
      <a:dk2>
        <a:srgbClr val="1c3d62"/>
      </a:dk2>
      <a:lt2>
        <a:srgbClr val="e3dcc1"/>
      </a:lt2>
      <a:accent1>
        <a:srgbClr val="315f97"/>
      </a:accent1>
      <a:accent2>
        <a:srgbClr val="c75252"/>
      </a:accent2>
      <a:accent3>
        <a:srgbClr val="e9ae2b"/>
      </a:accent3>
      <a:accent4>
        <a:srgbClr val="699b37"/>
      </a:accent4>
      <a:accent5>
        <a:srgbClr val="358791"/>
      </a:accent5>
      <a:accent6>
        <a:srgbClr val="ca56a7"/>
      </a:accent6>
      <a:hlink>
        <a:srgbClr val="0000ff"/>
      </a:hlink>
      <a:folHlink>
        <a:srgbClr val="800080"/>
      </a:folHlink>
    </a:clrScheme>
    <a:fontScheme name="Hancom Office">
      <a:majorFont>
        <a:latin typeface="HCR Dotum"/>
        <a:ea typeface="HCR Dotum"/>
        <a:cs typeface="HCR Dotum"/>
      </a:majorFont>
      <a:minorFont>
        <a:latin typeface="HCR Dotum"/>
        <a:ea typeface="HCR Dotum"/>
        <a:cs typeface="HCR Dotum"/>
      </a:minorFont>
    </a:fontScheme>
    <a:fmtScheme name="Hancom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267</ep:Words>
  <ep:PresentationFormat>On-screen Show (4:3)</ep:PresentationFormat>
  <ep:Paragraphs>49</ep:Paragraphs>
  <ep:Slides>5</ep:Slides>
  <ep:Notes>0</ep:Notes>
  <ep:TotalTime>0</ep:TotalTime>
  <ep:HiddenSlides>0</ep:HiddenSlides>
  <ep:MMClips>0</ep:MMClips>
  <ep:HeadingPairs>
    <vt:vector size="4" baseType="variant">
      <vt:variant>
        <vt:lpstr>Theme</vt:lpstr>
      </vt:variant>
      <vt:variant>
        <vt:i4>1</vt:i4>
      </vt:variant>
      <vt:variant>
        <vt:lpstr>Slide Title</vt:lpstr>
      </vt:variant>
      <vt:variant>
        <vt:i4>5</vt:i4>
      </vt:variant>
    </vt:vector>
  </ep:HeadingPairs>
  <ep:TitlesOfParts>
    <vt:vector size="6" baseType="lpstr">
      <vt:lpstr>Hancom Office</vt:lpstr>
      <vt:lpstr>Independent Order of Odd Fellows Georgia</vt:lpstr>
      <vt:lpstr>Activities of the Lodge</vt:lpstr>
      <vt:lpstr>Activities of the Lodge</vt:lpstr>
      <vt:lpstr>Activities of the Lodge</vt:lpstr>
      <vt:lpstr>Activities of the Lodge</vt:lpstr>
    </vt:vector>
  </ep:TitlesOfParts>
  <ep:HyperlinkBase/>
  <ep:Application>Hancom Office Hanshow 2014</ep:Application>
  <ep:AppVersion>0900.0000.60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2014-05-26T01:47:11.849</dcterms:created>
  <dc:creator>gkendryna</dc:creator>
  <cp:lastModifiedBy>gkendryna</cp:lastModifiedBy>
  <dcterms:modified xsi:type="dcterms:W3CDTF">2014-06-04T02:38:59.631</dcterms:modified>
  <cp:revision>84</cp:revision>
  <dc:title>IOOF G</dc:title>
</cp:coreProperties>
</file>