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5" r:id="rId1"/>
  </p:sldMasterIdLst>
  <p:notesMasterIdLst>
    <p:notesMasterId r:id="rId29"/>
  </p:notesMasterIdLst>
  <p:handoutMasterIdLst>
    <p:handoutMasterId r:id="rId30"/>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Lst>
  <p:sldSz cx="12192000" cy="6858000"/>
  <p:notesSz cx="6858000" cy="9144000"/>
  <p:defaultTex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ACF4677E-8BD2-47ae-8A1F-98590045965D">
      <hp:hncThemeShow xmlns="" xmlns:c="http://schemas.openxmlformats.org/drawingml/2006/chart" xmlns:dgm="http://schemas.openxmlformats.org/drawingml/2006/diagram" xmlns:dsp="http://schemas.microsoft.com/office/drawing/2008/diagram" xmlns:hp="http://schemas.haansoft.com/office/presentation/8.0" themeShowType="1" themeSkinType="1" themeTransitionType="1" useThemeTransition="1" byMouseClick="1" attrType="1" dur="200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99" d="100"/>
          <a:sy n="99" d="100"/>
        </p:scale>
        <p:origin x="-968" y="-104"/>
      </p:cViewPr>
      <p:guideLst>
        <p:guide orient="horz" pos="2159"/>
        <p:guide pos="3838"/>
      </p:guideLst>
    </p:cSldViewPr>
  </p:slideViewPr>
  <p:notesTextViewPr>
    <p:cViewPr>
      <p:scale>
        <a:sx n="100" d="100"/>
        <a:sy n="100" d="100"/>
      </p:scale>
      <p:origin x="0" y="0"/>
    </p:cViewPr>
  </p:notesTextViewPr>
  <p:sorterViewPr>
    <p:cViewPr>
      <p:scale>
        <a:sx n="170" d="100"/>
        <a:sy n="170" d="100"/>
      </p:scale>
      <p:origin x="0" y="-549"/>
    </p:cViewPr>
  </p:sorterViewPr>
  <p:gridSpacing cx="36004" cy="36004"/>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notesMaster" Target="notesMasters/notes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handoutMaster" Target="handoutMasters/handoutMaster1.xml"/><Relationship Id="rId31" Type="http://schemas.openxmlformats.org/officeDocument/2006/relationships/printerSettings" Target="printerSettings/printerSettings1.bin"/><Relationship Id="rId32" Type="http://schemas.openxmlformats.org/officeDocument/2006/relationships/presProps" Target="presProps.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viewProps" Target="viewProps.xml"/><Relationship Id="rId34" Type="http://schemas.openxmlformats.org/officeDocument/2006/relationships/theme" Target="theme/theme1.xml"/><Relationship Id="rId35"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a:lstStyle>
            <a:lvl1pPr algn="l">
              <a:defRPr sz="1200"/>
            </a:lvl1pPr>
          </a:lstStyle>
          <a:p>
            <a:pPr lvl="0" latinLnBrk="0">
              <a:defRPr lang="en-US"/>
            </a:pPr>
            <a:endParaRPr lang="en-US" altLang="x-none"/>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a:lstStyle>
            <a:lvl1pPr algn="r">
              <a:defRPr sz="1200"/>
            </a:lvl1pPr>
          </a:lstStyle>
          <a:p>
            <a:pPr lvl="0">
              <a:defRPr lang="en-US"/>
            </a:pPr>
            <a:fld id="{D8D7A7C4-C82A-4D21-9AB0-F0C5A1D3EF09}" type="datetime1">
              <a:rPr lang="ko-KR" altLang="en-US"/>
              <a:pPr lvl="0">
                <a:defRPr lang="en-US"/>
              </a:pPr>
              <a:t>9/5/14</a:t>
            </a:fld>
            <a:endParaRPr lang="ko-KR" alt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anchor="b"/>
          <a:lstStyle>
            <a:lvl1pPr algn="l">
              <a:defRPr sz="1200"/>
            </a:lvl1pPr>
          </a:lstStyle>
          <a:p>
            <a:pPr lvl="0" latinLnBrk="0">
              <a:defRPr lang="en-US"/>
            </a:pPr>
            <a:endParaRPr lang="en-US" altLang="x-none"/>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anchor="b"/>
          <a:lstStyle>
            <a:lvl1pPr algn="r">
              <a:defRPr sz="1200"/>
            </a:lvl1pPr>
          </a:lstStyle>
          <a:p>
            <a:pPr lvl="0">
              <a:defRPr lang="en-US"/>
            </a:pPr>
            <a:fld id="{F450E784-2449-4FFD-AA69-3F5CFAA75BCB}" type="slidenum">
              <a:rPr lang="ko-KR" altLang="en-US"/>
              <a:pPr lvl="0">
                <a:defRPr lang="en-US"/>
              </a:pPr>
              <a:t>‹#›</a:t>
            </a:fld>
            <a:endParaRPr lang="ko-KR" altLang="en-US"/>
          </a:p>
        </p:txBody>
      </p:sp>
    </p:spTree>
    <p:extLst>
      <p:ext uri="{BB962C8B-B14F-4D97-AF65-F5344CB8AC3E}">
        <p14:creationId xmlns:p14="http://schemas.microsoft.com/office/powerpoint/2010/main" val="364822779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a:lstStyle>
            <a:lvl1pPr algn="l">
              <a:defRPr sz="1200"/>
            </a:lvl1pPr>
          </a:lstStyle>
          <a:p>
            <a:pPr lvl="0" latinLnBrk="0">
              <a:defRPr lang="en-US"/>
            </a:pPr>
            <a:endParaRPr lang="en-US" altLang="x-none"/>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a:lstStyle>
            <a:lvl1pPr algn="r">
              <a:defRPr sz="1200"/>
            </a:lvl1pPr>
          </a:lstStyle>
          <a:p>
            <a:pPr lvl="0">
              <a:defRPr lang="en-US"/>
            </a:pPr>
            <a:fld id="{E2B2BC9D-A816-4D0A-858B-1D023B3A8ACA}" type="datetime1">
              <a:rPr lang="ko-KR" altLang="en-US"/>
              <a:pPr lvl="0">
                <a:defRPr lang="en-US"/>
              </a:pPr>
              <a:t>9/5/14</a:t>
            </a:fld>
            <a:endParaRPr lang="ko-KR" altLang="en-US"/>
          </a:p>
        </p:txBody>
      </p:sp>
      <p:sp>
        <p:nvSpPr>
          <p:cNvPr id="4" name="Slide Image Placeholder 3"/>
          <p:cNvSpPr>
            <a:spLocks noGrp="1" noRot="1" noChangeAspect="1" noTextEdi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anchor="ctr"/>
          <a:lstStyle/>
          <a:p>
            <a:pPr lvl="0" latinLnBrk="0">
              <a:defRPr lang="en-US"/>
            </a:pPr>
            <a:endParaRPr lang="en-US" altLang="x-none"/>
          </a:p>
        </p:txBody>
      </p:sp>
      <p:sp>
        <p:nvSpPr>
          <p:cNvPr id="5" name="Slide Note Placeholder 4"/>
          <p:cNvSpPr>
            <a:spLocks noGrp="1"/>
          </p:cNvSpPr>
          <p:nvPr>
            <p:ph type="body" sz="quarter" idx="3"/>
          </p:nvPr>
        </p:nvSpPr>
        <p:spPr>
          <a:xfrm>
            <a:off x="685800" y="4343400"/>
            <a:ext cx="5486400" cy="4114800"/>
          </a:xfrm>
          <a:prstGeom prst="rect">
            <a:avLst/>
          </a:prstGeom>
        </p:spPr>
        <p:txBody>
          <a:bodyPr vert="horz" lIns="91440" tIns="45720" rIns="91440" bIns="45720">
            <a:normAutofit/>
          </a:bodyPr>
          <a:lstStyle/>
          <a:p>
            <a:pPr lvl="0">
              <a:defRPr lang="en-US"/>
            </a:pPr>
            <a:r>
              <a:rPr lang="ko-KR" altLang="en-US"/>
              <a:t>Double tap to edit Master text styles</a:t>
            </a:r>
          </a:p>
          <a:p>
            <a:pPr lvl="1">
              <a:defRPr lang="en-US"/>
            </a:pPr>
            <a:r>
              <a:rPr lang="ko-KR" altLang="en-US"/>
              <a:t>Second level</a:t>
            </a:r>
          </a:p>
          <a:p>
            <a:pPr lvl="2">
              <a:defRPr lang="en-US"/>
            </a:pPr>
            <a:r>
              <a:rPr lang="ko-KR" altLang="en-US"/>
              <a:t>Third level</a:t>
            </a:r>
          </a:p>
          <a:p>
            <a:pPr lvl="3">
              <a:defRPr lang="en-US"/>
            </a:pPr>
            <a:r>
              <a:rPr lang="ko-KR" altLang="en-US"/>
              <a:t>Fourth level</a:t>
            </a:r>
          </a:p>
          <a:p>
            <a:pPr lvl="4">
              <a:defRPr lang="en-US"/>
            </a:pPr>
            <a:r>
              <a:rPr lang="ko-KR" alt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anchor="b"/>
          <a:lstStyle>
            <a:lvl1pPr algn="l">
              <a:defRPr sz="1200"/>
            </a:lvl1pPr>
          </a:lstStyle>
          <a:p>
            <a:pPr lvl="0" latinLnBrk="0">
              <a:defRPr lang="en-US"/>
            </a:pPr>
            <a:endParaRPr lang="en-US" altLang="x-none"/>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anchor="b"/>
          <a:lstStyle>
            <a:lvl1pPr algn="r">
              <a:defRPr sz="1200"/>
            </a:lvl1pPr>
          </a:lstStyle>
          <a:p>
            <a:pPr lvl="0">
              <a:defRPr lang="en-US"/>
            </a:pPr>
            <a:fld id="{09F4262C-968C-4EE9-8164-CE16364706B3}" type="slidenum">
              <a:rPr lang="ko-KR" altLang="en-US"/>
              <a:pPr lvl="0">
                <a:defRPr lang="en-US"/>
              </a:pPr>
              <a:t>‹#›</a:t>
            </a:fld>
            <a:endParaRPr lang="ko-KR" altLang="en-US"/>
          </a:p>
        </p:txBody>
      </p:sp>
    </p:spTree>
    <p:extLst>
      <p:ext uri="{BB962C8B-B14F-4D97-AF65-F5344CB8AC3E}">
        <p14:creationId xmlns:p14="http://schemas.microsoft.com/office/powerpoint/2010/main" val="3655226633"/>
      </p:ext>
    </p:extLst>
  </p:cSld>
  <p:clrMap bg1="lt1" tx1="dk1" bg2="lt2" tx2="dk2" accent1="accent1" accent2="accent2" accent3="accent3" accent4="accent4" accent5="accent5" accent6="accent6" hlink="hlink" folHlink="folHlink"/>
  <p:hf hdr="0" ftr="0" dt="0"/>
  <p:notesStyle>
    <a:lvl1pPr marL="0" algn="l" defTabSz="91440" rtl="0" eaLnBrk="1" latinLnBrk="1" hangingPunct="1">
      <a:defRPr sz="1200" kern="1200">
        <a:solidFill>
          <a:schemeClr val="tx1"/>
        </a:solidFill>
        <a:latin typeface="+mj-lt"/>
        <a:ea typeface="+mj-ea"/>
        <a:cs typeface="+mj-cs"/>
      </a:defRPr>
    </a:lvl1pPr>
    <a:lvl2pPr marL="457200" algn="l" defTabSz="91440" rtl="0" eaLnBrk="1" latinLnBrk="1" hangingPunct="1">
      <a:defRPr sz="1200" kern="1200">
        <a:solidFill>
          <a:schemeClr val="tx1"/>
        </a:solidFill>
        <a:latin typeface="+mj-lt"/>
        <a:ea typeface="+mj-ea"/>
        <a:cs typeface="+mj-cs"/>
      </a:defRPr>
    </a:lvl2pPr>
    <a:lvl3pPr marL="914400" algn="l" defTabSz="91440" rtl="0" eaLnBrk="1" latinLnBrk="1" hangingPunct="1">
      <a:defRPr sz="1200" kern="1200">
        <a:solidFill>
          <a:schemeClr val="tx1"/>
        </a:solidFill>
        <a:latin typeface="+mj-lt"/>
        <a:ea typeface="+mj-ea"/>
        <a:cs typeface="+mj-cs"/>
      </a:defRPr>
    </a:lvl3pPr>
    <a:lvl4pPr marL="1371600" algn="l" defTabSz="91440" rtl="0" eaLnBrk="1" latinLnBrk="1" hangingPunct="1">
      <a:defRPr sz="1200" kern="1200">
        <a:solidFill>
          <a:schemeClr val="tx1"/>
        </a:solidFill>
        <a:latin typeface="+mj-lt"/>
        <a:ea typeface="+mj-ea"/>
        <a:cs typeface="+mj-cs"/>
      </a:defRPr>
    </a:lvl4pPr>
    <a:lvl5pPr marL="1828800" algn="l" defTabSz="91440" rtl="0" eaLnBrk="1" latinLnBrk="1" hangingPunct="1">
      <a:defRPr sz="1200" kern="1200">
        <a:solidFill>
          <a:schemeClr val="tx1"/>
        </a:solidFill>
        <a:latin typeface="+mj-lt"/>
        <a:ea typeface="+mj-ea"/>
        <a:cs typeface="+mj-cs"/>
      </a:defRPr>
    </a:lvl5pPr>
    <a:lvl6pPr marL="2286000" algn="l" defTabSz="91440" rtl="0" eaLnBrk="1" latinLnBrk="1" hangingPunct="1">
      <a:defRPr sz="1200" kern="1200">
        <a:solidFill>
          <a:schemeClr val="tx1"/>
        </a:solidFill>
        <a:latin typeface="+mj-lt"/>
        <a:ea typeface="+mj-ea"/>
        <a:cs typeface="+mj-cs"/>
      </a:defRPr>
    </a:lvl6pPr>
    <a:lvl7pPr marL="2743200" algn="l" defTabSz="91440" rtl="0" eaLnBrk="1" latinLnBrk="1" hangingPunct="1">
      <a:defRPr sz="1200" kern="1200">
        <a:solidFill>
          <a:schemeClr val="tx1"/>
        </a:solidFill>
        <a:latin typeface="+mj-lt"/>
        <a:ea typeface="+mj-ea"/>
        <a:cs typeface="+mj-cs"/>
      </a:defRPr>
    </a:lvl7pPr>
    <a:lvl8pPr marL="3200400" algn="l" defTabSz="91440" rtl="0" eaLnBrk="1" latinLnBrk="1" hangingPunct="1">
      <a:defRPr sz="1200" kern="1200">
        <a:solidFill>
          <a:schemeClr val="tx1"/>
        </a:solidFill>
        <a:latin typeface="+mj-lt"/>
        <a:ea typeface="+mj-ea"/>
        <a:cs typeface="+mj-cs"/>
      </a:defRPr>
    </a:lvl8pPr>
    <a:lvl9pPr marL="3657600" algn="l" defTabSz="91440" rtl="0" eaLnBrk="1" latinLnBrk="1" hangingPunct="1">
      <a:defRPr sz="1200" kern="1200">
        <a:solidFill>
          <a:schemeClr val="tx1"/>
        </a:solidFill>
        <a:latin typeface="+mj-lt"/>
        <a:ea typeface="+mj-ea"/>
        <a:cs typeface="+mj-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lvl="0">
              <a:defRPr lang="en-US"/>
            </a:pPr>
            <a:fld id="{09F4262C-968C-4EE9-8164-CE16364706B3}" type="slidenum">
              <a:rPr lang="ko-KR" altLang="en-US" smtClean="0"/>
              <a:pPr lvl="0">
                <a:defRPr lang="en-US"/>
              </a:pPr>
              <a:t>15</a:t>
            </a:fld>
            <a:endParaRPr lang="ko-KR" altLang="en-US"/>
          </a:p>
        </p:txBody>
      </p:sp>
    </p:spTree>
    <p:extLst>
      <p:ext uri="{BB962C8B-B14F-4D97-AF65-F5344CB8AC3E}">
        <p14:creationId xmlns:p14="http://schemas.microsoft.com/office/powerpoint/2010/main" val="35039930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399" y="2130425"/>
            <a:ext cx="10363198" cy="1470025"/>
          </a:xfrm>
        </p:spPr>
        <p:txBody>
          <a:bodyPr/>
          <a:lstStyle/>
          <a:p>
            <a:pPr lvl="0" latinLnBrk="0">
              <a:defRPr lang="en-US"/>
            </a:pPr>
            <a:r>
              <a:rPr lang="en-US" altLang="x-none"/>
              <a:t>Double tap to edit Master title style</a:t>
            </a:r>
          </a:p>
        </p:txBody>
      </p:sp>
      <p:sp>
        <p:nvSpPr>
          <p:cNvPr id="3" name="Subtitle 2"/>
          <p:cNvSpPr>
            <a:spLocks noGrp="1"/>
          </p:cNvSpPr>
          <p:nvPr>
            <p:ph type="subTitle" idx="1"/>
          </p:nvPr>
        </p:nvSpPr>
        <p:spPr>
          <a:xfrm>
            <a:off x="1828799" y="3886200"/>
            <a:ext cx="8534399"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lvl="0" latinLnBrk="0">
              <a:defRPr lang="en-US"/>
            </a:pPr>
            <a:r>
              <a:rPr lang="en-US" altLang="x-none"/>
              <a:t>Double tap to edit Master subtitle style</a:t>
            </a:r>
          </a:p>
        </p:txBody>
      </p:sp>
      <p:sp>
        <p:nvSpPr>
          <p:cNvPr id="4" name="Date Placeholder 3"/>
          <p:cNvSpPr>
            <a:spLocks noGrp="1"/>
          </p:cNvSpPr>
          <p:nvPr>
            <p:ph type="dt" sz="half" idx="10"/>
          </p:nvPr>
        </p:nvSpPr>
        <p:spPr/>
        <p:txBody>
          <a:bodyPr/>
          <a:lstStyle/>
          <a:p>
            <a:pPr lvl="0" latinLnBrk="0">
              <a:defRPr lang="en-US"/>
            </a:pPr>
            <a:fld id="{1A3D5110-9FE0-496F-B26A-071D02F2DE37}" type="datetime1">
              <a:rPr lang="ko-KR" altLang="x-none"/>
              <a:pPr lvl="0" latinLnBrk="0">
                <a:defRPr lang="en-US"/>
              </a:pPr>
              <a:t>9/5/14</a:t>
            </a:fld>
            <a:endParaRPr lang="ko-KR" altLang="x-none"/>
          </a:p>
        </p:txBody>
      </p:sp>
      <p:sp>
        <p:nvSpPr>
          <p:cNvPr id="5" name="Footer Placeholder 4"/>
          <p:cNvSpPr>
            <a:spLocks noGrp="1"/>
          </p:cNvSpPr>
          <p:nvPr>
            <p:ph type="ftr" sz="quarter" idx="11"/>
          </p:nvPr>
        </p:nvSpPr>
        <p:spPr/>
        <p:txBody>
          <a:bodyPr/>
          <a:lstStyle/>
          <a:p>
            <a:pPr lvl="0" latinLnBrk="0">
              <a:defRPr lang="en-US"/>
            </a:pPr>
            <a:endParaRPr lang="en-US" altLang="x-none"/>
          </a:p>
        </p:txBody>
      </p:sp>
      <p:sp>
        <p:nvSpPr>
          <p:cNvPr id="6" name="Slide Number Placeholder 5"/>
          <p:cNvSpPr>
            <a:spLocks noGrp="1"/>
          </p:cNvSpPr>
          <p:nvPr>
            <p:ph type="sldNum" sz="quarter" idx="12"/>
          </p:nvPr>
        </p:nvSpPr>
        <p:spPr/>
        <p:txBody>
          <a:bodyPr/>
          <a:lstStyle/>
          <a:p>
            <a:pPr lvl="0" latinLnBrk="0">
              <a:defRPr lang="en-US"/>
            </a:pPr>
            <a:fld id="{800C6A38-4290-41DD-B95C-4155372FD4AF}" type="slidenum">
              <a:rPr lang="en-US" altLang="x-none"/>
              <a:pPr lvl="0" latinLnBrk="0">
                <a:defRPr lang="en-US"/>
              </a:pPr>
              <a:t>‹#›</a:t>
            </a:fld>
            <a:endParaRPr lang="en-US" altLang="x-none"/>
          </a:p>
        </p:txBody>
      </p:sp>
    </p:spTree>
  </p:cSld>
  <p:clrMapOvr>
    <a:masterClrMapping/>
  </p:clrMapOvr>
  <p:transition xmlns:p14="http://schemas.microsoft.com/office/powerpoint/2010/main"/>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Insert" type="objOnly" preserve="1">
  <p:cSld name="Insert">
    <p:spTree>
      <p:nvGrpSpPr>
        <p:cNvPr id="1" name=""/>
        <p:cNvGrpSpPr/>
        <p:nvPr/>
      </p:nvGrpSpPr>
      <p:grpSpPr>
        <a:xfrm>
          <a:off x="0" y="0"/>
          <a:ext cx="0" cy="0"/>
          <a:chOff x="0" y="0"/>
          <a:chExt cx="0" cy="0"/>
        </a:xfrm>
      </p:grpSpPr>
      <p:sp>
        <p:nvSpPr>
          <p:cNvPr id="2" name="Title 1"/>
          <p:cNvSpPr>
            <a:spLocks noGrp="1"/>
          </p:cNvSpPr>
          <p:nvPr>
            <p:ph type="ctrTitle"/>
          </p:nvPr>
        </p:nvSpPr>
        <p:spPr>
          <a:xfrm>
            <a:off x="0" y="2130425"/>
            <a:ext cx="12192000" cy="1470025"/>
          </a:xfrm>
        </p:spPr>
        <p:txBody>
          <a:bodyPr>
            <a:normAutofit/>
          </a:bodyPr>
          <a:lstStyle>
            <a:lvl1pPr>
              <a:defRPr sz="4400" b="1"/>
            </a:lvl1pPr>
          </a:lstStyle>
          <a:p>
            <a:pPr lvl="0" latinLnBrk="0">
              <a:defRPr lang="en-US"/>
            </a:pPr>
            <a:r>
              <a:rPr lang="en-US" altLang="x-none"/>
              <a:t>Double tap to edit Master title style</a:t>
            </a:r>
          </a:p>
        </p:txBody>
      </p:sp>
      <p:sp>
        <p:nvSpPr>
          <p:cNvPr id="3" name="Date Placeholder 3"/>
          <p:cNvSpPr>
            <a:spLocks noGrp="1"/>
          </p:cNvSpPr>
          <p:nvPr>
            <p:ph type="dt" sz="half" idx="10"/>
          </p:nvPr>
        </p:nvSpPr>
        <p:spPr/>
        <p:txBody>
          <a:bodyPr/>
          <a:lstStyle/>
          <a:p>
            <a:pPr lvl="0" latinLnBrk="0">
              <a:defRPr lang="en-US"/>
            </a:pPr>
            <a:fld id="{1A3D5110-9FE0-496F-B26A-071D02F2DE37}" type="datetime1">
              <a:rPr lang="ko-KR" altLang="x-none"/>
              <a:pPr lvl="0" latinLnBrk="0">
                <a:defRPr lang="en-US"/>
              </a:pPr>
              <a:t>9/5/14</a:t>
            </a:fld>
            <a:endParaRPr lang="ko-KR" altLang="x-none"/>
          </a:p>
        </p:txBody>
      </p:sp>
      <p:sp>
        <p:nvSpPr>
          <p:cNvPr id="4" name="Footer Placeholder 4"/>
          <p:cNvSpPr>
            <a:spLocks noGrp="1"/>
          </p:cNvSpPr>
          <p:nvPr>
            <p:ph type="ftr" sz="quarter" idx="11"/>
          </p:nvPr>
        </p:nvSpPr>
        <p:spPr/>
        <p:txBody>
          <a:bodyPr/>
          <a:lstStyle/>
          <a:p>
            <a:pPr lvl="0" latinLnBrk="0">
              <a:defRPr lang="en-US"/>
            </a:pPr>
            <a:endParaRPr lang="en-US" altLang="x-none"/>
          </a:p>
        </p:txBody>
      </p:sp>
      <p:sp>
        <p:nvSpPr>
          <p:cNvPr id="5" name="Slide Number Placeholder 5"/>
          <p:cNvSpPr>
            <a:spLocks noGrp="1"/>
          </p:cNvSpPr>
          <p:nvPr>
            <p:ph type="sldNum" sz="quarter" idx="12"/>
          </p:nvPr>
        </p:nvSpPr>
        <p:spPr/>
        <p:txBody>
          <a:bodyPr/>
          <a:lstStyle/>
          <a:p>
            <a:pPr lvl="0" latinLnBrk="0">
              <a:defRPr lang="en-US"/>
            </a:pPr>
            <a:fld id="{AD22CD3B-FDDF-4998-970C-76E6E0BEC65F}" type="slidenum">
              <a:rPr lang="en-US" altLang="x-none"/>
              <a:pPr lvl="0" latinLnBrk="0">
                <a:defRPr lang="en-US"/>
              </a:pPr>
              <a:t>‹#›</a:t>
            </a:fld>
            <a:endParaRPr lang="en-US" altLang="x-none"/>
          </a:p>
        </p:txBody>
      </p:sp>
    </p:spTree>
  </p:cSld>
  <p:clrMapOvr>
    <a:masterClrMapping/>
  </p:clrMapOvr>
  <p:transition xmlns:p14="http://schemas.microsoft.com/office/powerpoint/2010/main"/>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able of Contents" type="clipArtAndTx" preserve="1">
  <p:cSld name="Table of Contents">
    <p:spTree>
      <p:nvGrpSpPr>
        <p:cNvPr id="1" name=""/>
        <p:cNvGrpSpPr/>
        <p:nvPr/>
      </p:nvGrpSpPr>
      <p:grpSpPr>
        <a:xfrm>
          <a:off x="0" y="0"/>
          <a:ext cx="0" cy="0"/>
          <a:chOff x="0" y="0"/>
          <a:chExt cx="0" cy="0"/>
        </a:xfrm>
      </p:grpSpPr>
      <p:sp>
        <p:nvSpPr>
          <p:cNvPr id="2" name="Title 1"/>
          <p:cNvSpPr>
            <a:spLocks noGrp="1"/>
          </p:cNvSpPr>
          <p:nvPr>
            <p:ph type="title"/>
          </p:nvPr>
        </p:nvSpPr>
        <p:spPr>
          <a:xfrm>
            <a:off x="609599" y="274638"/>
            <a:ext cx="10972798" cy="1143000"/>
          </a:xfrm>
        </p:spPr>
        <p:txBody>
          <a:bodyPr/>
          <a:lstStyle>
            <a:lvl1pPr>
              <a:defRPr/>
            </a:lvl1pPr>
          </a:lstStyle>
          <a:p>
            <a:pPr lvl="0" latinLnBrk="0">
              <a:defRPr lang="en-US"/>
            </a:pPr>
            <a:r>
              <a:rPr lang="en-US" altLang="x-none"/>
              <a:t>Double tap to edit Master title style</a:t>
            </a:r>
          </a:p>
        </p:txBody>
      </p:sp>
      <p:sp>
        <p:nvSpPr>
          <p:cNvPr id="8" name="Text Placeholder 7"/>
          <p:cNvSpPr>
            <a:spLocks noGrp="1"/>
          </p:cNvSpPr>
          <p:nvPr>
            <p:ph type="body" sz="quarter" idx="14" hasCustomPrompt="1"/>
          </p:nvPr>
        </p:nvSpPr>
        <p:spPr>
          <a:xfrm>
            <a:off x="2857477" y="2214563"/>
            <a:ext cx="6477021" cy="3214687"/>
          </a:xfrm>
        </p:spPr>
        <p:txBody>
          <a:bodyPr>
            <a:normAutofit/>
          </a:bodyPr>
          <a:lstStyle>
            <a:lvl1pPr>
              <a:lnSpc>
                <a:spcPct val="150000"/>
              </a:lnSpc>
              <a:defRPr sz="2400"/>
            </a:lvl1pPr>
          </a:lstStyle>
          <a:p>
            <a:pPr lvl="0">
              <a:defRPr lang="en-US"/>
            </a:pPr>
            <a:r>
              <a:rPr lang="ko-KR" altLang="en-US"/>
              <a:t>Introduction</a:t>
            </a:r>
          </a:p>
          <a:p>
            <a:pPr lvl="0">
              <a:defRPr lang="en-US"/>
            </a:pPr>
            <a:r>
              <a:rPr lang="ko-KR" altLang="en-US"/>
              <a:t>Body 1</a:t>
            </a:r>
          </a:p>
          <a:p>
            <a:pPr lvl="0">
              <a:defRPr lang="en-US"/>
            </a:pPr>
            <a:r>
              <a:rPr lang="ko-KR" altLang="en-US"/>
              <a:t>Body 2</a:t>
            </a:r>
          </a:p>
          <a:p>
            <a:pPr lvl="0">
              <a:defRPr lang="en-US"/>
            </a:pPr>
            <a:r>
              <a:rPr lang="ko-KR" altLang="en-US"/>
              <a:t>Body 3</a:t>
            </a:r>
          </a:p>
          <a:p>
            <a:pPr lvl="0">
              <a:defRPr lang="en-US"/>
            </a:pPr>
            <a:r>
              <a:rPr lang="ko-KR" altLang="en-US"/>
              <a:t>Conclusion</a:t>
            </a:r>
          </a:p>
        </p:txBody>
      </p:sp>
      <p:sp>
        <p:nvSpPr>
          <p:cNvPr id="4" name="Date Placeholder 3"/>
          <p:cNvSpPr>
            <a:spLocks noGrp="1"/>
          </p:cNvSpPr>
          <p:nvPr>
            <p:ph type="dt" sz="half" idx="10"/>
          </p:nvPr>
        </p:nvSpPr>
        <p:spPr/>
        <p:txBody>
          <a:bodyPr/>
          <a:lstStyle/>
          <a:p>
            <a:pPr lvl="0" latinLnBrk="0">
              <a:defRPr lang="en-US"/>
            </a:pPr>
            <a:fld id="{1A3D5110-9FE0-496F-B26A-071D02F2DE37}" type="datetime1">
              <a:rPr lang="ko-KR" altLang="x-none"/>
              <a:pPr lvl="0" latinLnBrk="0">
                <a:defRPr lang="en-US"/>
              </a:pPr>
              <a:t>9/5/14</a:t>
            </a:fld>
            <a:endParaRPr lang="ko-KR" altLang="x-none"/>
          </a:p>
        </p:txBody>
      </p:sp>
      <p:sp>
        <p:nvSpPr>
          <p:cNvPr id="5" name="Footer Placeholder 4"/>
          <p:cNvSpPr>
            <a:spLocks noGrp="1"/>
          </p:cNvSpPr>
          <p:nvPr>
            <p:ph type="ftr" sz="quarter" idx="11"/>
          </p:nvPr>
        </p:nvSpPr>
        <p:spPr/>
        <p:txBody>
          <a:bodyPr/>
          <a:lstStyle/>
          <a:p>
            <a:pPr lvl="0" latinLnBrk="0">
              <a:defRPr lang="en-US"/>
            </a:pPr>
            <a:endParaRPr lang="en-US" altLang="x-none"/>
          </a:p>
        </p:txBody>
      </p:sp>
      <p:sp>
        <p:nvSpPr>
          <p:cNvPr id="6" name="Slide Number Placeholder 5"/>
          <p:cNvSpPr>
            <a:spLocks noGrp="1"/>
          </p:cNvSpPr>
          <p:nvPr>
            <p:ph type="sldNum" sz="quarter" idx="12"/>
          </p:nvPr>
        </p:nvSpPr>
        <p:spPr/>
        <p:txBody>
          <a:bodyPr/>
          <a:lstStyle/>
          <a:p>
            <a:pPr lvl="0" latinLnBrk="0">
              <a:defRPr lang="en-US"/>
            </a:pPr>
            <a:fld id="{AD22CD3B-FDDF-4998-970C-76E6E0BEC65F}" type="slidenum">
              <a:rPr lang="en-US" altLang="x-none"/>
              <a:pPr lvl="0" latinLnBrk="0">
                <a:defRPr lang="en-US"/>
              </a:pPr>
              <a:t>‹#›</a:t>
            </a:fld>
            <a:endParaRPr lang="en-US" altLang="x-none"/>
          </a:p>
        </p:txBody>
      </p:sp>
    </p:spTree>
  </p:cSld>
  <p:clrMapOvr>
    <a:masterClrMapping/>
  </p:clrMapOvr>
  <p:transition xmlns:p14="http://schemas.microsoft.com/office/powerpoint/2010/main"/>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Vertical Title and Text"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199" y="274638"/>
            <a:ext cx="2743199" cy="5851525"/>
          </a:xfrm>
        </p:spPr>
        <p:txBody>
          <a:bodyPr vert="eaVert"/>
          <a:lstStyle/>
          <a:p>
            <a:pPr lvl="0" latinLnBrk="0">
              <a:defRPr lang="en-US"/>
            </a:pPr>
            <a:r>
              <a:rPr lang="en-US" altLang="x-none"/>
              <a:t>Double tap to edit Master title style</a:t>
            </a:r>
          </a:p>
        </p:txBody>
      </p:sp>
      <p:sp>
        <p:nvSpPr>
          <p:cNvPr id="3" name="Vertical Text Placeholder 2"/>
          <p:cNvSpPr>
            <a:spLocks noGrp="1"/>
          </p:cNvSpPr>
          <p:nvPr>
            <p:ph type="body" orient="vert" idx="1"/>
          </p:nvPr>
        </p:nvSpPr>
        <p:spPr>
          <a:xfrm>
            <a:off x="609599" y="274638"/>
            <a:ext cx="8026399" cy="5851525"/>
          </a:xfrm>
        </p:spPr>
        <p:txBody>
          <a:bodyPr vert="eaVert"/>
          <a:lstStyle/>
          <a:p>
            <a:pPr lvl="0" latinLnBrk="0">
              <a:defRPr lang="en-US"/>
            </a:pPr>
            <a:r>
              <a:rPr lang="en-US" altLang="x-none"/>
              <a:t>Double tap to edit Master text styles</a:t>
            </a:r>
          </a:p>
          <a:p>
            <a:pPr lvl="1" latinLnBrk="0">
              <a:defRPr lang="en-US"/>
            </a:pPr>
            <a:r>
              <a:rPr lang="en-US" altLang="x-none"/>
              <a:t>Second level</a:t>
            </a:r>
          </a:p>
          <a:p>
            <a:pPr lvl="2" latinLnBrk="0">
              <a:defRPr lang="en-US"/>
            </a:pPr>
            <a:r>
              <a:rPr lang="en-US" altLang="x-none"/>
              <a:t>Third level</a:t>
            </a:r>
          </a:p>
          <a:p>
            <a:pPr lvl="3" latinLnBrk="0">
              <a:defRPr lang="en-US"/>
            </a:pPr>
            <a:r>
              <a:rPr lang="en-US" altLang="x-none"/>
              <a:t>Fourth level</a:t>
            </a:r>
          </a:p>
          <a:p>
            <a:pPr lvl="4" latinLnBrk="0">
              <a:defRPr lang="en-US"/>
            </a:pPr>
            <a:r>
              <a:rPr lang="en-US" altLang="x-none"/>
              <a:t>Fifth level</a:t>
            </a:r>
          </a:p>
        </p:txBody>
      </p:sp>
      <p:sp>
        <p:nvSpPr>
          <p:cNvPr id="4" name="Date Placeholder 3"/>
          <p:cNvSpPr>
            <a:spLocks noGrp="1"/>
          </p:cNvSpPr>
          <p:nvPr>
            <p:ph type="dt" sz="half" idx="10"/>
          </p:nvPr>
        </p:nvSpPr>
        <p:spPr/>
        <p:txBody>
          <a:bodyPr/>
          <a:lstStyle/>
          <a:p>
            <a:pPr lvl="0" latinLnBrk="0">
              <a:defRPr lang="en-US"/>
            </a:pPr>
            <a:fld id="{1A3D5110-9FE0-496F-B26A-071D02F2DE37}" type="datetime1">
              <a:rPr lang="ko-KR" altLang="x-none"/>
              <a:pPr lvl="0" latinLnBrk="0">
                <a:defRPr lang="en-US"/>
              </a:pPr>
              <a:t>9/5/14</a:t>
            </a:fld>
            <a:endParaRPr lang="ko-KR" altLang="x-none"/>
          </a:p>
        </p:txBody>
      </p:sp>
      <p:sp>
        <p:nvSpPr>
          <p:cNvPr id="5" name="Footer Placeholder 4"/>
          <p:cNvSpPr>
            <a:spLocks noGrp="1"/>
          </p:cNvSpPr>
          <p:nvPr>
            <p:ph type="ftr" sz="quarter" idx="11"/>
          </p:nvPr>
        </p:nvSpPr>
        <p:spPr/>
        <p:txBody>
          <a:bodyPr/>
          <a:lstStyle/>
          <a:p>
            <a:pPr lvl="0" latinLnBrk="0">
              <a:defRPr lang="en-US"/>
            </a:pPr>
            <a:endParaRPr lang="en-US" altLang="x-none"/>
          </a:p>
        </p:txBody>
      </p:sp>
      <p:sp>
        <p:nvSpPr>
          <p:cNvPr id="6" name="Slide Number Placeholder 5"/>
          <p:cNvSpPr>
            <a:spLocks noGrp="1"/>
          </p:cNvSpPr>
          <p:nvPr>
            <p:ph type="sldNum" sz="quarter" idx="12"/>
          </p:nvPr>
        </p:nvSpPr>
        <p:spPr/>
        <p:txBody>
          <a:bodyPr/>
          <a:lstStyle/>
          <a:p>
            <a:pPr lvl="0" latinLnBrk="0">
              <a:defRPr lang="en-US"/>
            </a:pPr>
            <a:fld id="{AD22CD3B-FDDF-4998-970C-76E6E0BEC65F}" type="slidenum">
              <a:rPr lang="en-US" altLang="x-none"/>
              <a:pPr lvl="0" latinLnBrk="0">
                <a:defRPr lang="en-US"/>
              </a:pPr>
              <a:t>‹#›</a:t>
            </a:fld>
            <a:endParaRPr lang="en-US" altLang="x-none"/>
          </a:p>
        </p:txBody>
      </p:sp>
    </p:spTree>
  </p:cSld>
  <p:clrMapOvr>
    <a:masterClrMapping/>
  </p:clrMapOvr>
  <p:transition xmlns:p14="http://schemas.microsoft.com/office/powerpoint/2010/main"/>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itle and Text" type="tx" preserve="1">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defRPr lang="en-US"/>
            </a:pPr>
            <a:r>
              <a:rPr lang="ko-KR" altLang="en-US"/>
              <a:t>Double tap to edit Master title style</a:t>
            </a:r>
          </a:p>
        </p:txBody>
      </p:sp>
      <p:sp>
        <p:nvSpPr>
          <p:cNvPr id="3" name="Text Placeholder 2"/>
          <p:cNvSpPr>
            <a:spLocks noGrp="1"/>
          </p:cNvSpPr>
          <p:nvPr>
            <p:ph type="body" idx="1"/>
          </p:nvPr>
        </p:nvSpPr>
        <p:spPr/>
        <p:txBody>
          <a:bodyPr/>
          <a:lstStyle/>
          <a:p>
            <a:pPr lvl="0">
              <a:defRPr lang="en-US"/>
            </a:pPr>
            <a:r>
              <a:rPr lang="ko-KR" altLang="en-US"/>
              <a:t>Double tap to edit Master text styles</a:t>
            </a:r>
          </a:p>
          <a:p>
            <a:pPr lvl="1">
              <a:defRPr lang="en-US"/>
            </a:pPr>
            <a:r>
              <a:rPr lang="ko-KR" altLang="en-US"/>
              <a:t>Second level</a:t>
            </a:r>
          </a:p>
          <a:p>
            <a:pPr lvl="2">
              <a:defRPr lang="en-US"/>
            </a:pPr>
            <a:r>
              <a:rPr lang="ko-KR" altLang="en-US"/>
              <a:t>Third level</a:t>
            </a:r>
          </a:p>
          <a:p>
            <a:pPr lvl="3">
              <a:defRPr lang="en-US"/>
            </a:pPr>
            <a:r>
              <a:rPr lang="ko-KR" altLang="en-US"/>
              <a:t>Fourth level</a:t>
            </a:r>
          </a:p>
          <a:p>
            <a:pPr lvl="4">
              <a:defRPr lang="en-US"/>
            </a:pPr>
            <a:r>
              <a:rPr lang="ko-KR" altLang="en-US"/>
              <a:t>Fifth level</a:t>
            </a:r>
          </a:p>
        </p:txBody>
      </p:sp>
      <p:sp>
        <p:nvSpPr>
          <p:cNvPr id="4" name="Date Placeholder 3"/>
          <p:cNvSpPr>
            <a:spLocks noGrp="1"/>
          </p:cNvSpPr>
          <p:nvPr>
            <p:ph type="dt" sz="half" idx="10"/>
          </p:nvPr>
        </p:nvSpPr>
        <p:spPr/>
        <p:txBody>
          <a:bodyPr/>
          <a:lstStyle/>
          <a:p>
            <a:pPr lvl="0">
              <a:defRPr lang="en-US"/>
            </a:pPr>
            <a:fld id="{1A3D5110-9FE0-496F-B26A-071D02F2DE37}" type="datetime1">
              <a:rPr lang="ko-KR" altLang="en-US"/>
              <a:pPr lvl="0">
                <a:defRPr lang="en-US"/>
              </a:pPr>
              <a:t>9/5/14</a:t>
            </a:fld>
            <a:endParaRPr lang="ko-KR" altLang="en-US"/>
          </a:p>
        </p:txBody>
      </p:sp>
      <p:sp>
        <p:nvSpPr>
          <p:cNvPr id="5" name="Footer Placeholder 4"/>
          <p:cNvSpPr>
            <a:spLocks noGrp="1"/>
          </p:cNvSpPr>
          <p:nvPr>
            <p:ph type="ftr" sz="quarter" idx="11"/>
          </p:nvPr>
        </p:nvSpPr>
        <p:spPr/>
        <p:txBody>
          <a:bodyPr/>
          <a:lstStyle/>
          <a:p>
            <a:pPr lvl="0" latinLnBrk="0">
              <a:defRPr lang="en-US"/>
            </a:pPr>
            <a:endParaRPr lang="en-US" altLang="x-none"/>
          </a:p>
        </p:txBody>
      </p:sp>
      <p:sp>
        <p:nvSpPr>
          <p:cNvPr id="6" name="Slide Number Placeholder 5"/>
          <p:cNvSpPr>
            <a:spLocks noGrp="1"/>
          </p:cNvSpPr>
          <p:nvPr>
            <p:ph type="sldNum" sz="quarter" idx="12"/>
          </p:nvPr>
        </p:nvSpPr>
        <p:spPr/>
        <p:txBody>
          <a:bodyPr/>
          <a:lstStyle/>
          <a:p>
            <a:pPr lvl="0">
              <a:defRPr lang="en-US"/>
            </a:pPr>
            <a:fld id="{AD22CD3B-FDDF-4998-970C-76E6E0BEC65F}" type="slidenum">
              <a:rPr lang="ko-KR" altLang="en-US"/>
              <a:pPr lvl="0">
                <a:defRPr lang="en-US"/>
              </a:pPr>
              <a:t>‹#›</a:t>
            </a:fld>
            <a:endParaRPr lang="ko-KR" altLang="en-US"/>
          </a:p>
        </p:txBody>
      </p:sp>
    </p:spTree>
  </p:cSld>
  <p:clrMapOvr>
    <a:masterClrMapping/>
  </p:clrMapOvr>
  <p:transition xmlns:p14="http://schemas.microsoft.com/office/powerpoint/2010/main"/>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latinLnBrk="0">
              <a:defRPr lang="en-US"/>
            </a:pPr>
            <a:r>
              <a:rPr lang="en-US" altLang="x-none"/>
              <a:t>Double tap to edit Master title style</a:t>
            </a:r>
          </a:p>
        </p:txBody>
      </p:sp>
      <p:sp>
        <p:nvSpPr>
          <p:cNvPr id="3" name="Content Placeholder 2"/>
          <p:cNvSpPr>
            <a:spLocks noGrp="1"/>
          </p:cNvSpPr>
          <p:nvPr>
            <p:ph idx="1"/>
          </p:nvPr>
        </p:nvSpPr>
        <p:spPr/>
        <p:txBody>
          <a:bodyPr/>
          <a:lstStyle/>
          <a:p>
            <a:pPr lvl="0" latinLnBrk="0">
              <a:defRPr lang="en-US"/>
            </a:pPr>
            <a:r>
              <a:rPr lang="en-US" altLang="x-none"/>
              <a:t>Double tap to edit Master text styles</a:t>
            </a:r>
          </a:p>
          <a:p>
            <a:pPr lvl="1" latinLnBrk="0">
              <a:defRPr lang="en-US"/>
            </a:pPr>
            <a:r>
              <a:rPr lang="en-US" altLang="x-none"/>
              <a:t>Second level</a:t>
            </a:r>
          </a:p>
          <a:p>
            <a:pPr lvl="2" latinLnBrk="0">
              <a:defRPr lang="en-US"/>
            </a:pPr>
            <a:r>
              <a:rPr lang="en-US" altLang="x-none"/>
              <a:t>Third level</a:t>
            </a:r>
          </a:p>
          <a:p>
            <a:pPr lvl="3" latinLnBrk="0">
              <a:defRPr lang="en-US"/>
            </a:pPr>
            <a:r>
              <a:rPr lang="en-US" altLang="x-none"/>
              <a:t>Fourth level</a:t>
            </a:r>
          </a:p>
          <a:p>
            <a:pPr lvl="4" latinLnBrk="0">
              <a:defRPr lang="en-US"/>
            </a:pPr>
            <a:r>
              <a:rPr lang="en-US" altLang="x-none"/>
              <a:t>Fifth level</a:t>
            </a:r>
          </a:p>
        </p:txBody>
      </p:sp>
      <p:sp>
        <p:nvSpPr>
          <p:cNvPr id="4" name="Date Placeholder 3"/>
          <p:cNvSpPr>
            <a:spLocks noGrp="1"/>
          </p:cNvSpPr>
          <p:nvPr>
            <p:ph type="dt" sz="half" idx="10"/>
          </p:nvPr>
        </p:nvSpPr>
        <p:spPr/>
        <p:txBody>
          <a:bodyPr/>
          <a:lstStyle/>
          <a:p>
            <a:pPr lvl="0" latinLnBrk="0">
              <a:defRPr lang="en-US"/>
            </a:pPr>
            <a:fld id="{1A3D5110-9FE0-496F-B26A-071D02F2DE37}" type="datetime1">
              <a:rPr lang="ko-KR" altLang="x-none"/>
              <a:pPr lvl="0" latinLnBrk="0">
                <a:defRPr lang="en-US"/>
              </a:pPr>
              <a:t>9/5/14</a:t>
            </a:fld>
            <a:endParaRPr lang="ko-KR" altLang="x-none"/>
          </a:p>
        </p:txBody>
      </p:sp>
      <p:sp>
        <p:nvSpPr>
          <p:cNvPr id="5" name="Footer Placeholder 4"/>
          <p:cNvSpPr>
            <a:spLocks noGrp="1"/>
          </p:cNvSpPr>
          <p:nvPr>
            <p:ph type="ftr" sz="quarter" idx="11"/>
          </p:nvPr>
        </p:nvSpPr>
        <p:spPr/>
        <p:txBody>
          <a:bodyPr/>
          <a:lstStyle/>
          <a:p>
            <a:pPr lvl="0" latinLnBrk="0">
              <a:defRPr lang="en-US"/>
            </a:pPr>
            <a:endParaRPr lang="en-US" altLang="x-none"/>
          </a:p>
        </p:txBody>
      </p:sp>
      <p:sp>
        <p:nvSpPr>
          <p:cNvPr id="6" name="Slide Number Placeholder 5"/>
          <p:cNvSpPr>
            <a:spLocks noGrp="1"/>
          </p:cNvSpPr>
          <p:nvPr>
            <p:ph type="sldNum" sz="quarter" idx="12"/>
          </p:nvPr>
        </p:nvSpPr>
        <p:spPr/>
        <p:txBody>
          <a:bodyPr/>
          <a:lstStyle/>
          <a:p>
            <a:pPr lvl="0" latinLnBrk="0">
              <a:defRPr lang="en-US"/>
            </a:pPr>
            <a:fld id="{AD22CD3B-FDDF-4998-970C-76E6E0BEC65F}" type="slidenum">
              <a:rPr lang="en-US" altLang="x-none"/>
              <a:pPr lvl="0" latinLnBrk="0">
                <a:defRPr lang="en-US"/>
              </a:pPr>
              <a:t>‹#›</a:t>
            </a:fld>
            <a:endParaRPr lang="en-US" altLang="x-none"/>
          </a:p>
        </p:txBody>
      </p:sp>
    </p:spTree>
  </p:cSld>
  <p:clrMapOvr>
    <a:masterClrMapping/>
  </p:clrMapOvr>
  <p:transition xmlns:p14="http://schemas.microsoft.com/office/powerpoint/2010/main"/>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Blank"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p>
            <a:pPr lvl="0" latinLnBrk="0">
              <a:defRPr lang="en-US"/>
            </a:pPr>
            <a:fld id="{1A3D5110-9FE0-496F-B26A-071D02F2DE37}" type="datetime1">
              <a:rPr lang="ko-KR" altLang="x-none"/>
              <a:pPr lvl="0" latinLnBrk="0">
                <a:defRPr lang="en-US"/>
              </a:pPr>
              <a:t>9/5/14</a:t>
            </a:fld>
            <a:endParaRPr lang="ko-KR" altLang="x-none"/>
          </a:p>
        </p:txBody>
      </p:sp>
      <p:sp>
        <p:nvSpPr>
          <p:cNvPr id="3" name="Footer Placeholder 4"/>
          <p:cNvSpPr>
            <a:spLocks noGrp="1"/>
          </p:cNvSpPr>
          <p:nvPr>
            <p:ph type="ftr" sz="quarter" idx="11"/>
          </p:nvPr>
        </p:nvSpPr>
        <p:spPr/>
        <p:txBody>
          <a:bodyPr/>
          <a:lstStyle/>
          <a:p>
            <a:pPr lvl="0" latinLnBrk="0">
              <a:defRPr lang="en-US"/>
            </a:pPr>
            <a:endParaRPr lang="en-US" altLang="x-none"/>
          </a:p>
        </p:txBody>
      </p:sp>
      <p:sp>
        <p:nvSpPr>
          <p:cNvPr id="4" name="Slide Number Placeholder 5"/>
          <p:cNvSpPr>
            <a:spLocks noGrp="1"/>
          </p:cNvSpPr>
          <p:nvPr>
            <p:ph type="sldNum" sz="quarter" idx="12"/>
          </p:nvPr>
        </p:nvSpPr>
        <p:spPr/>
        <p:txBody>
          <a:bodyPr/>
          <a:lstStyle/>
          <a:p>
            <a:pPr lvl="0" latinLnBrk="0">
              <a:defRPr lang="en-US"/>
            </a:pPr>
            <a:fld id="{AD22CD3B-FDDF-4998-970C-76E6E0BEC65F}" type="slidenum">
              <a:rPr lang="en-US" altLang="x-none"/>
              <a:pPr lvl="0" latinLnBrk="0">
                <a:defRPr lang="en-US"/>
              </a:pPr>
              <a:t>‹#›</a:t>
            </a:fld>
            <a:endParaRPr lang="en-US" altLang="x-none"/>
          </a:p>
        </p:txBody>
      </p:sp>
    </p:spTree>
  </p:cSld>
  <p:clrMapOvr>
    <a:masterClrMapping/>
  </p:clrMapOvr>
  <p:transition xmlns:p14="http://schemas.microsoft.com/office/powerpoint/2010/main"/>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ection Header"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3" y="4406900"/>
            <a:ext cx="10363198" cy="1362075"/>
          </a:xfrm>
        </p:spPr>
        <p:txBody>
          <a:bodyPr anchor="t"/>
          <a:lstStyle>
            <a:lvl1pPr algn="l">
              <a:defRPr sz="4000" b="1" cap="all"/>
            </a:lvl1pPr>
          </a:lstStyle>
          <a:p>
            <a:pPr lvl="0" latinLnBrk="0">
              <a:defRPr lang="en-US"/>
            </a:pPr>
            <a:r>
              <a:rPr lang="en-US" altLang="x-none"/>
              <a:t>Double tap to edit Master title style</a:t>
            </a:r>
          </a:p>
        </p:txBody>
      </p:sp>
      <p:sp>
        <p:nvSpPr>
          <p:cNvPr id="3" name="Text Placeholder 2"/>
          <p:cNvSpPr>
            <a:spLocks noGrp="1"/>
          </p:cNvSpPr>
          <p:nvPr>
            <p:ph type="body" idx="1"/>
          </p:nvPr>
        </p:nvSpPr>
        <p:spPr>
          <a:xfrm>
            <a:off x="963083" y="2906713"/>
            <a:ext cx="10363198"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latinLnBrk="0">
              <a:defRPr lang="en-US"/>
            </a:pPr>
            <a:r>
              <a:rPr lang="en-US" altLang="x-none"/>
              <a:t>Double tap to edit Master text styles</a:t>
            </a:r>
          </a:p>
        </p:txBody>
      </p:sp>
      <p:sp>
        <p:nvSpPr>
          <p:cNvPr id="4" name="Date Placeholder 3"/>
          <p:cNvSpPr>
            <a:spLocks noGrp="1"/>
          </p:cNvSpPr>
          <p:nvPr>
            <p:ph type="dt" sz="half" idx="10"/>
          </p:nvPr>
        </p:nvSpPr>
        <p:spPr/>
        <p:txBody>
          <a:bodyPr/>
          <a:lstStyle/>
          <a:p>
            <a:pPr lvl="0" latinLnBrk="0">
              <a:defRPr lang="en-US"/>
            </a:pPr>
            <a:fld id="{1A3D5110-9FE0-496F-B26A-071D02F2DE37}" type="datetime1">
              <a:rPr lang="ko-KR" altLang="x-none"/>
              <a:pPr lvl="0" latinLnBrk="0">
                <a:defRPr lang="en-US"/>
              </a:pPr>
              <a:t>9/5/14</a:t>
            </a:fld>
            <a:endParaRPr lang="ko-KR" altLang="x-none"/>
          </a:p>
        </p:txBody>
      </p:sp>
      <p:sp>
        <p:nvSpPr>
          <p:cNvPr id="5" name="Footer Placeholder 4"/>
          <p:cNvSpPr>
            <a:spLocks noGrp="1"/>
          </p:cNvSpPr>
          <p:nvPr>
            <p:ph type="ftr" sz="quarter" idx="11"/>
          </p:nvPr>
        </p:nvSpPr>
        <p:spPr/>
        <p:txBody>
          <a:bodyPr/>
          <a:lstStyle/>
          <a:p>
            <a:pPr lvl="0" latinLnBrk="0">
              <a:defRPr lang="en-US"/>
            </a:pPr>
            <a:endParaRPr lang="en-US" altLang="x-none"/>
          </a:p>
        </p:txBody>
      </p:sp>
      <p:sp>
        <p:nvSpPr>
          <p:cNvPr id="6" name="Slide Number Placeholder 5"/>
          <p:cNvSpPr>
            <a:spLocks noGrp="1"/>
          </p:cNvSpPr>
          <p:nvPr>
            <p:ph type="sldNum" sz="quarter" idx="12"/>
          </p:nvPr>
        </p:nvSpPr>
        <p:spPr/>
        <p:txBody>
          <a:bodyPr/>
          <a:lstStyle/>
          <a:p>
            <a:pPr lvl="0" latinLnBrk="0">
              <a:defRPr lang="en-US"/>
            </a:pPr>
            <a:fld id="{AD22CD3B-FDDF-4998-970C-76E6E0BEC65F}" type="slidenum">
              <a:rPr lang="en-US" altLang="x-none"/>
              <a:pPr lvl="0" latinLnBrk="0">
                <a:defRPr lang="en-US"/>
              </a:pPr>
              <a:t>‹#›</a:t>
            </a:fld>
            <a:endParaRPr lang="en-US" altLang="x-none"/>
          </a:p>
        </p:txBody>
      </p:sp>
    </p:spTree>
  </p:cSld>
  <p:clrMapOvr>
    <a:masterClrMapping/>
  </p:clrMapOvr>
  <p:transition xmlns:p14="http://schemas.microsoft.com/office/powerpoint/2010/main"/>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wo Contents" type="twoObj" preserve="1">
  <p:cSld name="Two Content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latinLnBrk="0">
              <a:defRPr lang="en-US"/>
            </a:pPr>
            <a:r>
              <a:rPr lang="en-US" altLang="x-none"/>
              <a:t>Double tap to edit Master title style</a:t>
            </a:r>
          </a:p>
        </p:txBody>
      </p:sp>
      <p:sp>
        <p:nvSpPr>
          <p:cNvPr id="3" name="Content Placeholder 2"/>
          <p:cNvSpPr>
            <a:spLocks noGrp="1"/>
          </p:cNvSpPr>
          <p:nvPr>
            <p:ph sz="half" idx="1"/>
          </p:nvPr>
        </p:nvSpPr>
        <p:spPr>
          <a:xfrm>
            <a:off x="609599" y="1600200"/>
            <a:ext cx="5384799"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2800"/>
            </a:lvl9pPr>
          </a:lstStyle>
          <a:p>
            <a:pPr lvl="0" latinLnBrk="0">
              <a:defRPr lang="en-US"/>
            </a:pPr>
            <a:r>
              <a:rPr lang="en-US" altLang="x-none"/>
              <a:t>Double tap to edit Master text styles</a:t>
            </a:r>
          </a:p>
          <a:p>
            <a:pPr lvl="1" latinLnBrk="0">
              <a:defRPr lang="en-US"/>
            </a:pPr>
            <a:r>
              <a:rPr lang="en-US" altLang="x-none"/>
              <a:t>Second level</a:t>
            </a:r>
          </a:p>
          <a:p>
            <a:pPr lvl="2" latinLnBrk="0">
              <a:defRPr lang="en-US"/>
            </a:pPr>
            <a:r>
              <a:rPr lang="en-US" altLang="x-none"/>
              <a:t>Third level</a:t>
            </a:r>
          </a:p>
          <a:p>
            <a:pPr lvl="3" latinLnBrk="0">
              <a:defRPr lang="en-US"/>
            </a:pPr>
            <a:r>
              <a:rPr lang="en-US" altLang="x-none"/>
              <a:t>Fourth level</a:t>
            </a:r>
          </a:p>
          <a:p>
            <a:pPr lvl="4" latinLnBrk="0">
              <a:defRPr lang="en-US"/>
            </a:pPr>
            <a:r>
              <a:rPr lang="en-US" altLang="x-none"/>
              <a:t>Fifth level</a:t>
            </a:r>
          </a:p>
        </p:txBody>
      </p:sp>
      <p:sp>
        <p:nvSpPr>
          <p:cNvPr id="4" name="Content Placeholder 3"/>
          <p:cNvSpPr>
            <a:spLocks noGrp="1"/>
          </p:cNvSpPr>
          <p:nvPr>
            <p:ph sz="half" idx="2"/>
          </p:nvPr>
        </p:nvSpPr>
        <p:spPr>
          <a:xfrm>
            <a:off x="6197599" y="1600200"/>
            <a:ext cx="5384799"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2800"/>
            </a:lvl9pPr>
          </a:lstStyle>
          <a:p>
            <a:pPr lvl="0" latinLnBrk="0">
              <a:defRPr lang="en-US"/>
            </a:pPr>
            <a:r>
              <a:rPr lang="en-US" altLang="x-none"/>
              <a:t>Double tap to edit Master text styles</a:t>
            </a:r>
          </a:p>
          <a:p>
            <a:pPr lvl="1" latinLnBrk="0">
              <a:defRPr lang="en-US"/>
            </a:pPr>
            <a:r>
              <a:rPr lang="en-US" altLang="x-none"/>
              <a:t>Second level</a:t>
            </a:r>
          </a:p>
          <a:p>
            <a:pPr lvl="2" latinLnBrk="0">
              <a:defRPr lang="en-US"/>
            </a:pPr>
            <a:r>
              <a:rPr lang="en-US" altLang="x-none"/>
              <a:t>Third level</a:t>
            </a:r>
          </a:p>
          <a:p>
            <a:pPr lvl="3" latinLnBrk="0">
              <a:defRPr lang="en-US"/>
            </a:pPr>
            <a:r>
              <a:rPr lang="en-US" altLang="x-none"/>
              <a:t>Fourth level</a:t>
            </a:r>
          </a:p>
          <a:p>
            <a:pPr lvl="4" latinLnBrk="0">
              <a:defRPr lang="en-US"/>
            </a:pPr>
            <a:r>
              <a:rPr lang="en-US" altLang="x-none"/>
              <a:t>Fifth level</a:t>
            </a:r>
          </a:p>
        </p:txBody>
      </p:sp>
      <p:sp>
        <p:nvSpPr>
          <p:cNvPr id="5" name="Date Placeholder 3"/>
          <p:cNvSpPr>
            <a:spLocks noGrp="1"/>
          </p:cNvSpPr>
          <p:nvPr>
            <p:ph type="dt" sz="half" idx="10"/>
          </p:nvPr>
        </p:nvSpPr>
        <p:spPr/>
        <p:txBody>
          <a:bodyPr/>
          <a:lstStyle/>
          <a:p>
            <a:pPr lvl="0" latinLnBrk="0">
              <a:defRPr lang="en-US"/>
            </a:pPr>
            <a:fld id="{1A3D5110-9FE0-496F-B26A-071D02F2DE37}" type="datetime1">
              <a:rPr lang="ko-KR" altLang="x-none"/>
              <a:pPr lvl="0" latinLnBrk="0">
                <a:defRPr lang="en-US"/>
              </a:pPr>
              <a:t>9/5/14</a:t>
            </a:fld>
            <a:endParaRPr lang="ko-KR" altLang="x-none"/>
          </a:p>
        </p:txBody>
      </p:sp>
      <p:sp>
        <p:nvSpPr>
          <p:cNvPr id="6" name="Footer Placeholder 4"/>
          <p:cNvSpPr>
            <a:spLocks noGrp="1"/>
          </p:cNvSpPr>
          <p:nvPr>
            <p:ph type="ftr" sz="quarter" idx="11"/>
          </p:nvPr>
        </p:nvSpPr>
        <p:spPr/>
        <p:txBody>
          <a:bodyPr/>
          <a:lstStyle/>
          <a:p>
            <a:pPr lvl="0" latinLnBrk="0">
              <a:defRPr lang="en-US"/>
            </a:pPr>
            <a:endParaRPr lang="en-US" altLang="x-none"/>
          </a:p>
        </p:txBody>
      </p:sp>
      <p:sp>
        <p:nvSpPr>
          <p:cNvPr id="7" name="Slide Number Placeholder 5"/>
          <p:cNvSpPr>
            <a:spLocks noGrp="1"/>
          </p:cNvSpPr>
          <p:nvPr>
            <p:ph type="sldNum" sz="quarter" idx="12"/>
          </p:nvPr>
        </p:nvSpPr>
        <p:spPr/>
        <p:txBody>
          <a:bodyPr/>
          <a:lstStyle/>
          <a:p>
            <a:pPr lvl="0" latinLnBrk="0">
              <a:defRPr lang="en-US"/>
            </a:pPr>
            <a:fld id="{AD22CD3B-FDDF-4998-970C-76E6E0BEC65F}" type="slidenum">
              <a:rPr lang="en-US" altLang="x-none"/>
              <a:pPr lvl="0" latinLnBrk="0">
                <a:defRPr lang="en-US"/>
              </a:pPr>
              <a:t>‹#›</a:t>
            </a:fld>
            <a:endParaRPr lang="en-US" altLang="x-none"/>
          </a:p>
        </p:txBody>
      </p:sp>
    </p:spTree>
  </p:cSld>
  <p:clrMapOvr>
    <a:masterClrMapping/>
  </p:clrMapOvr>
  <p:transition xmlns:p14="http://schemas.microsoft.com/office/powerpoint/2010/main"/>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latinLnBrk="0">
              <a:defRPr lang="en-US"/>
            </a:pPr>
            <a:r>
              <a:rPr lang="en-US" altLang="x-none"/>
              <a:t>Double tap to edit Master title style</a:t>
            </a:r>
          </a:p>
        </p:txBody>
      </p:sp>
      <p:sp>
        <p:nvSpPr>
          <p:cNvPr id="3" name="Date Placeholder 3"/>
          <p:cNvSpPr>
            <a:spLocks noGrp="1"/>
          </p:cNvSpPr>
          <p:nvPr>
            <p:ph type="dt" sz="half" idx="10"/>
          </p:nvPr>
        </p:nvSpPr>
        <p:spPr/>
        <p:txBody>
          <a:bodyPr/>
          <a:lstStyle/>
          <a:p>
            <a:pPr lvl="0" latinLnBrk="0">
              <a:defRPr lang="en-US"/>
            </a:pPr>
            <a:fld id="{1A3D5110-9FE0-496F-B26A-071D02F2DE37}" type="datetime1">
              <a:rPr lang="ko-KR" altLang="x-none"/>
              <a:pPr lvl="0" latinLnBrk="0">
                <a:defRPr lang="en-US"/>
              </a:pPr>
              <a:t>9/5/14</a:t>
            </a:fld>
            <a:endParaRPr lang="ko-KR" altLang="x-none"/>
          </a:p>
        </p:txBody>
      </p:sp>
      <p:sp>
        <p:nvSpPr>
          <p:cNvPr id="4" name="Footer Placeholder 4"/>
          <p:cNvSpPr>
            <a:spLocks noGrp="1"/>
          </p:cNvSpPr>
          <p:nvPr>
            <p:ph type="ftr" sz="quarter" idx="11"/>
          </p:nvPr>
        </p:nvSpPr>
        <p:spPr/>
        <p:txBody>
          <a:bodyPr/>
          <a:lstStyle/>
          <a:p>
            <a:pPr lvl="0" latinLnBrk="0">
              <a:defRPr lang="en-US"/>
            </a:pPr>
            <a:endParaRPr lang="en-US" altLang="x-none"/>
          </a:p>
        </p:txBody>
      </p:sp>
      <p:sp>
        <p:nvSpPr>
          <p:cNvPr id="5" name="Slide Number Placeholder 5"/>
          <p:cNvSpPr>
            <a:spLocks noGrp="1"/>
          </p:cNvSpPr>
          <p:nvPr>
            <p:ph type="sldNum" sz="quarter" idx="12"/>
          </p:nvPr>
        </p:nvSpPr>
        <p:spPr/>
        <p:txBody>
          <a:bodyPr/>
          <a:lstStyle/>
          <a:p>
            <a:pPr lvl="0" latinLnBrk="0">
              <a:defRPr lang="en-US"/>
            </a:pPr>
            <a:fld id="{AD22CD3B-FDDF-4998-970C-76E6E0BEC65F}" type="slidenum">
              <a:rPr lang="en-US" altLang="x-none"/>
              <a:pPr lvl="0" latinLnBrk="0">
                <a:defRPr lang="en-US"/>
              </a:pPr>
              <a:t>‹#›</a:t>
            </a:fld>
            <a:endParaRPr lang="en-US" altLang="x-none"/>
          </a:p>
        </p:txBody>
      </p:sp>
    </p:spTree>
  </p:cSld>
  <p:clrMapOvr>
    <a:masterClrMapping/>
  </p:clrMapOvr>
  <p:transition xmlns:p14="http://schemas.microsoft.com/office/powerpoint/2010/main"/>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able" type="tbl" preserve="1">
  <p:cSld name="Tab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latinLnBrk="0">
              <a:defRPr lang="en-US"/>
            </a:pPr>
            <a:r>
              <a:rPr lang="en-US" altLang="x-none"/>
              <a:t>Double tap to edit Master title style</a:t>
            </a:r>
          </a:p>
        </p:txBody>
      </p:sp>
      <p:sp>
        <p:nvSpPr>
          <p:cNvPr id="3" name="Table Placeholder 2"/>
          <p:cNvSpPr>
            <a:spLocks noGrp="1"/>
          </p:cNvSpPr>
          <p:nvPr>
            <p:ph type="tbl" sz="quarter" idx="13"/>
          </p:nvPr>
        </p:nvSpPr>
        <p:spPr>
          <a:xfrm>
            <a:off x="608037" y="1643063"/>
            <a:ext cx="10972798" cy="4525200"/>
          </a:xfrm>
        </p:spPr>
        <p:txBody>
          <a:bodyPr/>
          <a:lstStyle>
            <a:lvl1pPr>
              <a:buNone/>
              <a:defRPr/>
            </a:lvl1pPr>
          </a:lstStyle>
          <a:p>
            <a:pPr lvl="0" latinLnBrk="0">
              <a:defRPr lang="en-US"/>
            </a:pPr>
            <a:r>
              <a:rPr lang="en-US" altLang="x-none"/>
              <a:t>Double tap icon to add table</a:t>
            </a:r>
          </a:p>
        </p:txBody>
      </p:sp>
      <p:sp>
        <p:nvSpPr>
          <p:cNvPr id="4" name="Date Placeholder 3"/>
          <p:cNvSpPr>
            <a:spLocks noGrp="1"/>
          </p:cNvSpPr>
          <p:nvPr>
            <p:ph type="dt" sz="half" idx="10"/>
          </p:nvPr>
        </p:nvSpPr>
        <p:spPr/>
        <p:txBody>
          <a:bodyPr/>
          <a:lstStyle/>
          <a:p>
            <a:pPr lvl="0" latinLnBrk="0">
              <a:defRPr lang="en-US"/>
            </a:pPr>
            <a:fld id="{1A3D5110-9FE0-496F-B26A-071D02F2DE37}" type="datetime1">
              <a:rPr lang="ko-KR" altLang="x-none"/>
              <a:pPr lvl="0" latinLnBrk="0">
                <a:defRPr lang="en-US"/>
              </a:pPr>
              <a:t>9/5/14</a:t>
            </a:fld>
            <a:endParaRPr lang="ko-KR" altLang="x-none"/>
          </a:p>
        </p:txBody>
      </p:sp>
      <p:sp>
        <p:nvSpPr>
          <p:cNvPr id="5" name="Footer Placeholder 4"/>
          <p:cNvSpPr>
            <a:spLocks noGrp="1"/>
          </p:cNvSpPr>
          <p:nvPr>
            <p:ph type="ftr" sz="quarter" idx="11"/>
          </p:nvPr>
        </p:nvSpPr>
        <p:spPr/>
        <p:txBody>
          <a:bodyPr/>
          <a:lstStyle/>
          <a:p>
            <a:pPr lvl="0" latinLnBrk="0">
              <a:defRPr lang="en-US"/>
            </a:pPr>
            <a:endParaRPr lang="en-US" altLang="x-none"/>
          </a:p>
        </p:txBody>
      </p:sp>
      <p:sp>
        <p:nvSpPr>
          <p:cNvPr id="6" name="Slide Number Placeholder 5"/>
          <p:cNvSpPr>
            <a:spLocks noGrp="1"/>
          </p:cNvSpPr>
          <p:nvPr>
            <p:ph type="sldNum" sz="quarter" idx="12"/>
          </p:nvPr>
        </p:nvSpPr>
        <p:spPr/>
        <p:txBody>
          <a:bodyPr/>
          <a:lstStyle/>
          <a:p>
            <a:pPr lvl="0" latinLnBrk="0">
              <a:defRPr lang="en-US"/>
            </a:pPr>
            <a:fld id="{AD22CD3B-FDDF-4998-970C-76E6E0BEC65F}" type="slidenum">
              <a:rPr lang="en-US" altLang="x-none"/>
              <a:pPr lvl="0" latinLnBrk="0">
                <a:defRPr lang="en-US"/>
              </a:pPr>
              <a:t>‹#›</a:t>
            </a:fld>
            <a:endParaRPr lang="en-US" altLang="x-none"/>
          </a:p>
        </p:txBody>
      </p:sp>
    </p:spTree>
  </p:cSld>
  <p:clrMapOvr>
    <a:masterClrMapping/>
  </p:clrMapOvr>
  <p:transition xmlns:p14="http://schemas.microsoft.com/office/powerpoint/2010/main"/>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Four Contents" type="fourObj" preserve="1">
  <p:cSld name="Four Content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latinLnBrk="0">
              <a:defRPr lang="en-US"/>
            </a:pPr>
            <a:r>
              <a:rPr lang="en-US" altLang="x-none"/>
              <a:t>Double tap to edit Master title style</a:t>
            </a:r>
          </a:p>
        </p:txBody>
      </p:sp>
      <p:sp>
        <p:nvSpPr>
          <p:cNvPr id="3" name="Content Placeholder 2"/>
          <p:cNvSpPr>
            <a:spLocks noGrp="1"/>
          </p:cNvSpPr>
          <p:nvPr>
            <p:ph sz="quarter" idx="1"/>
          </p:nvPr>
        </p:nvSpPr>
        <p:spPr>
          <a:xfrm>
            <a:off x="609599" y="1600200"/>
            <a:ext cx="5384799" cy="21960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latinLnBrk="0">
              <a:defRPr lang="en-US"/>
            </a:pPr>
            <a:r>
              <a:rPr lang="en-US" altLang="x-none"/>
              <a:t>Double tap to edit Master text styles</a:t>
            </a:r>
          </a:p>
          <a:p>
            <a:pPr lvl="1" latinLnBrk="0">
              <a:defRPr lang="en-US"/>
            </a:pPr>
            <a:r>
              <a:rPr lang="en-US" altLang="x-none"/>
              <a:t>Second level</a:t>
            </a:r>
          </a:p>
          <a:p>
            <a:pPr lvl="2" latinLnBrk="0">
              <a:defRPr lang="en-US"/>
            </a:pPr>
            <a:r>
              <a:rPr lang="en-US" altLang="x-none"/>
              <a:t>Third level</a:t>
            </a:r>
          </a:p>
          <a:p>
            <a:pPr lvl="3" latinLnBrk="0">
              <a:defRPr lang="en-US"/>
            </a:pPr>
            <a:r>
              <a:rPr lang="en-US" altLang="x-none"/>
              <a:t>Fourth level</a:t>
            </a:r>
          </a:p>
          <a:p>
            <a:pPr lvl="4" latinLnBrk="0">
              <a:defRPr lang="en-US"/>
            </a:pPr>
            <a:r>
              <a:rPr lang="en-US" altLang="x-none"/>
              <a:t>Fifth level</a:t>
            </a:r>
          </a:p>
        </p:txBody>
      </p:sp>
      <p:sp>
        <p:nvSpPr>
          <p:cNvPr id="4" name="Content Placeholder 3"/>
          <p:cNvSpPr>
            <a:spLocks noGrp="1"/>
          </p:cNvSpPr>
          <p:nvPr>
            <p:ph sz="quarter" idx="2"/>
          </p:nvPr>
        </p:nvSpPr>
        <p:spPr>
          <a:xfrm>
            <a:off x="6197599" y="1600200"/>
            <a:ext cx="5384799" cy="21960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latinLnBrk="0">
              <a:defRPr lang="en-US"/>
            </a:pPr>
            <a:r>
              <a:rPr lang="en-US" altLang="x-none"/>
              <a:t>Double tap to edit Master text styles</a:t>
            </a:r>
          </a:p>
          <a:p>
            <a:pPr lvl="1" latinLnBrk="0">
              <a:defRPr lang="en-US"/>
            </a:pPr>
            <a:r>
              <a:rPr lang="en-US" altLang="x-none"/>
              <a:t>Second level</a:t>
            </a:r>
          </a:p>
          <a:p>
            <a:pPr lvl="2" latinLnBrk="0">
              <a:defRPr lang="en-US"/>
            </a:pPr>
            <a:r>
              <a:rPr lang="en-US" altLang="x-none"/>
              <a:t>Third level</a:t>
            </a:r>
          </a:p>
          <a:p>
            <a:pPr lvl="3" latinLnBrk="0">
              <a:defRPr lang="en-US"/>
            </a:pPr>
            <a:r>
              <a:rPr lang="en-US" altLang="x-none"/>
              <a:t>Fourth level</a:t>
            </a:r>
          </a:p>
          <a:p>
            <a:pPr lvl="4" latinLnBrk="0">
              <a:defRPr lang="en-US"/>
            </a:pPr>
            <a:r>
              <a:rPr lang="en-US" altLang="x-none"/>
              <a:t>Fifth level</a:t>
            </a:r>
          </a:p>
        </p:txBody>
      </p:sp>
      <p:sp>
        <p:nvSpPr>
          <p:cNvPr id="5" name="Content Placeholder 4"/>
          <p:cNvSpPr>
            <a:spLocks noGrp="1"/>
          </p:cNvSpPr>
          <p:nvPr>
            <p:ph sz="quarter" idx="3"/>
          </p:nvPr>
        </p:nvSpPr>
        <p:spPr>
          <a:xfrm>
            <a:off x="608037" y="3984220"/>
            <a:ext cx="5384799" cy="21960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latinLnBrk="0">
              <a:defRPr lang="en-US"/>
            </a:pPr>
            <a:r>
              <a:rPr lang="en-US" altLang="x-none"/>
              <a:t>Double tap to edit Master text styles</a:t>
            </a:r>
          </a:p>
          <a:p>
            <a:pPr lvl="1" latinLnBrk="0">
              <a:defRPr lang="en-US"/>
            </a:pPr>
            <a:r>
              <a:rPr lang="en-US" altLang="x-none"/>
              <a:t>Second level</a:t>
            </a:r>
          </a:p>
          <a:p>
            <a:pPr lvl="2" latinLnBrk="0">
              <a:defRPr lang="en-US"/>
            </a:pPr>
            <a:r>
              <a:rPr lang="en-US" altLang="x-none"/>
              <a:t>Third level</a:t>
            </a:r>
          </a:p>
          <a:p>
            <a:pPr lvl="3" latinLnBrk="0">
              <a:defRPr lang="en-US"/>
            </a:pPr>
            <a:r>
              <a:rPr lang="en-US" altLang="x-none"/>
              <a:t>Fourth level</a:t>
            </a:r>
          </a:p>
          <a:p>
            <a:pPr lvl="4" latinLnBrk="0">
              <a:defRPr lang="en-US"/>
            </a:pPr>
            <a:r>
              <a:rPr lang="en-US" altLang="x-none"/>
              <a:t>Fifth level</a:t>
            </a:r>
          </a:p>
        </p:txBody>
      </p:sp>
      <p:sp>
        <p:nvSpPr>
          <p:cNvPr id="6" name="Content Placeholder 5"/>
          <p:cNvSpPr>
            <a:spLocks noGrp="1"/>
          </p:cNvSpPr>
          <p:nvPr>
            <p:ph sz="quarter" idx="4"/>
          </p:nvPr>
        </p:nvSpPr>
        <p:spPr>
          <a:xfrm>
            <a:off x="6196036" y="3984220"/>
            <a:ext cx="5384799" cy="21960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latinLnBrk="0">
              <a:defRPr lang="en-US"/>
            </a:pPr>
            <a:r>
              <a:rPr lang="en-US" altLang="x-none"/>
              <a:t>Double tap to edit Master text styles</a:t>
            </a:r>
          </a:p>
          <a:p>
            <a:pPr lvl="1" latinLnBrk="0">
              <a:defRPr lang="en-US"/>
            </a:pPr>
            <a:r>
              <a:rPr lang="en-US" altLang="x-none"/>
              <a:t>Second level</a:t>
            </a:r>
          </a:p>
          <a:p>
            <a:pPr lvl="2" latinLnBrk="0">
              <a:defRPr lang="en-US"/>
            </a:pPr>
            <a:r>
              <a:rPr lang="en-US" altLang="x-none"/>
              <a:t>Third level</a:t>
            </a:r>
          </a:p>
          <a:p>
            <a:pPr lvl="3" latinLnBrk="0">
              <a:defRPr lang="en-US"/>
            </a:pPr>
            <a:r>
              <a:rPr lang="en-US" altLang="x-none"/>
              <a:t>Fourth level</a:t>
            </a:r>
          </a:p>
          <a:p>
            <a:pPr lvl="4" latinLnBrk="0">
              <a:defRPr lang="en-US"/>
            </a:pPr>
            <a:r>
              <a:rPr lang="en-US" altLang="x-none"/>
              <a:t>Fifth level</a:t>
            </a:r>
          </a:p>
        </p:txBody>
      </p:sp>
      <p:sp>
        <p:nvSpPr>
          <p:cNvPr id="7" name="Date Placeholder 3"/>
          <p:cNvSpPr>
            <a:spLocks noGrp="1"/>
          </p:cNvSpPr>
          <p:nvPr>
            <p:ph type="dt" sz="half" idx="10"/>
          </p:nvPr>
        </p:nvSpPr>
        <p:spPr/>
        <p:txBody>
          <a:bodyPr/>
          <a:lstStyle/>
          <a:p>
            <a:pPr lvl="0" latinLnBrk="0">
              <a:defRPr lang="en-US"/>
            </a:pPr>
            <a:fld id="{1A3D5110-9FE0-496F-B26A-071D02F2DE37}" type="datetime1">
              <a:rPr lang="ko-KR" altLang="x-none"/>
              <a:pPr lvl="0" latinLnBrk="0">
                <a:defRPr lang="en-US"/>
              </a:pPr>
              <a:t>9/5/14</a:t>
            </a:fld>
            <a:endParaRPr lang="ko-KR" altLang="x-none"/>
          </a:p>
        </p:txBody>
      </p:sp>
      <p:sp>
        <p:nvSpPr>
          <p:cNvPr id="8" name="Footer Placeholder 4"/>
          <p:cNvSpPr>
            <a:spLocks noGrp="1"/>
          </p:cNvSpPr>
          <p:nvPr>
            <p:ph type="ftr" sz="quarter" idx="11"/>
          </p:nvPr>
        </p:nvSpPr>
        <p:spPr/>
        <p:txBody>
          <a:bodyPr/>
          <a:lstStyle/>
          <a:p>
            <a:pPr lvl="0" latinLnBrk="0">
              <a:defRPr lang="en-US"/>
            </a:pPr>
            <a:endParaRPr lang="en-US" altLang="x-none"/>
          </a:p>
        </p:txBody>
      </p:sp>
      <p:sp>
        <p:nvSpPr>
          <p:cNvPr id="9" name="Slide Number Placeholder 5"/>
          <p:cNvSpPr>
            <a:spLocks noGrp="1"/>
          </p:cNvSpPr>
          <p:nvPr>
            <p:ph type="sldNum" sz="quarter" idx="12"/>
          </p:nvPr>
        </p:nvSpPr>
        <p:spPr/>
        <p:txBody>
          <a:bodyPr/>
          <a:lstStyle/>
          <a:p>
            <a:pPr lvl="0" latinLnBrk="0">
              <a:defRPr lang="en-US"/>
            </a:pPr>
            <a:fld id="{AD22CD3B-FDDF-4998-970C-76E6E0BEC65F}" type="slidenum">
              <a:rPr lang="en-US" altLang="x-none"/>
              <a:pPr lvl="0" latinLnBrk="0">
                <a:defRPr lang="en-US"/>
              </a:pPr>
              <a:t>‹#›</a:t>
            </a:fld>
            <a:endParaRPr lang="en-US" altLang="x-none"/>
          </a:p>
        </p:txBody>
      </p:sp>
    </p:spTree>
  </p:cSld>
  <p:clrMapOvr>
    <a:masterClrMapping/>
  </p:clrMapOvr>
  <p:transition xmlns:p14="http://schemas.microsoft.com/office/powerpoint/2010/main"/>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6" y="4800600"/>
            <a:ext cx="7315199" cy="566738"/>
          </a:xfrm>
        </p:spPr>
        <p:txBody>
          <a:bodyPr anchor="b"/>
          <a:lstStyle>
            <a:lvl1pPr algn="l">
              <a:defRPr sz="2000" b="1"/>
            </a:lvl1pPr>
          </a:lstStyle>
          <a:p>
            <a:pPr lvl="0" latinLnBrk="0">
              <a:defRPr lang="en-US"/>
            </a:pPr>
            <a:r>
              <a:rPr lang="en-US" altLang="x-none"/>
              <a:t>Double tap to edit Master title style</a:t>
            </a:r>
          </a:p>
        </p:txBody>
      </p:sp>
      <p:sp>
        <p:nvSpPr>
          <p:cNvPr id="3" name="Picture Placeholder 2"/>
          <p:cNvSpPr>
            <a:spLocks noGrp="1"/>
          </p:cNvSpPr>
          <p:nvPr>
            <p:ph type="pic" idx="1"/>
          </p:nvPr>
        </p:nvSpPr>
        <p:spPr>
          <a:xfrm>
            <a:off x="2389716" y="612775"/>
            <a:ext cx="7315199"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latinLnBrk="0">
              <a:defRPr lang="en-US"/>
            </a:pPr>
            <a:r>
              <a:rPr lang="en-US" altLang="x-none"/>
              <a:t>Double tap icon to add picture</a:t>
            </a:r>
          </a:p>
        </p:txBody>
      </p:sp>
      <p:sp>
        <p:nvSpPr>
          <p:cNvPr id="4" name="Text Placeholder 3"/>
          <p:cNvSpPr>
            <a:spLocks noGrp="1"/>
          </p:cNvSpPr>
          <p:nvPr>
            <p:ph type="body" sz="half" idx="2"/>
          </p:nvPr>
        </p:nvSpPr>
        <p:spPr>
          <a:xfrm>
            <a:off x="2389716" y="5367338"/>
            <a:ext cx="7315199"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latinLnBrk="0">
              <a:defRPr lang="en-US"/>
            </a:pPr>
            <a:r>
              <a:rPr lang="en-US" altLang="x-none"/>
              <a:t>Double tap to edit Master text styles</a:t>
            </a:r>
          </a:p>
        </p:txBody>
      </p:sp>
      <p:sp>
        <p:nvSpPr>
          <p:cNvPr id="5" name="Date Placeholder 3"/>
          <p:cNvSpPr>
            <a:spLocks noGrp="1"/>
          </p:cNvSpPr>
          <p:nvPr>
            <p:ph type="dt" sz="half" idx="10"/>
          </p:nvPr>
        </p:nvSpPr>
        <p:spPr/>
        <p:txBody>
          <a:bodyPr/>
          <a:lstStyle/>
          <a:p>
            <a:pPr lvl="0" latinLnBrk="0">
              <a:defRPr lang="en-US"/>
            </a:pPr>
            <a:fld id="{1A3D5110-9FE0-496F-B26A-071D02F2DE37}" type="datetime1">
              <a:rPr lang="ko-KR" altLang="x-none"/>
              <a:pPr lvl="0" latinLnBrk="0">
                <a:defRPr lang="en-US"/>
              </a:pPr>
              <a:t>9/5/14</a:t>
            </a:fld>
            <a:endParaRPr lang="ko-KR" altLang="x-none"/>
          </a:p>
        </p:txBody>
      </p:sp>
      <p:sp>
        <p:nvSpPr>
          <p:cNvPr id="6" name="Footer Placeholder 4"/>
          <p:cNvSpPr>
            <a:spLocks noGrp="1"/>
          </p:cNvSpPr>
          <p:nvPr>
            <p:ph type="ftr" sz="quarter" idx="11"/>
          </p:nvPr>
        </p:nvSpPr>
        <p:spPr/>
        <p:txBody>
          <a:bodyPr/>
          <a:lstStyle/>
          <a:p>
            <a:pPr lvl="0" latinLnBrk="0">
              <a:defRPr lang="en-US"/>
            </a:pPr>
            <a:endParaRPr lang="en-US" altLang="x-none"/>
          </a:p>
        </p:txBody>
      </p:sp>
      <p:sp>
        <p:nvSpPr>
          <p:cNvPr id="7" name="Slide Number Placeholder 5"/>
          <p:cNvSpPr>
            <a:spLocks noGrp="1"/>
          </p:cNvSpPr>
          <p:nvPr>
            <p:ph type="sldNum" sz="quarter" idx="12"/>
          </p:nvPr>
        </p:nvSpPr>
        <p:spPr/>
        <p:txBody>
          <a:bodyPr/>
          <a:lstStyle/>
          <a:p>
            <a:pPr lvl="0" latinLnBrk="0">
              <a:defRPr lang="en-US"/>
            </a:pPr>
            <a:fld id="{AD22CD3B-FDDF-4998-970C-76E6E0BEC65F}" type="slidenum">
              <a:rPr lang="en-US" altLang="x-none"/>
              <a:pPr lvl="0" latinLnBrk="0">
                <a:defRPr lang="en-US"/>
              </a:pPr>
              <a:t>‹#›</a:t>
            </a:fld>
            <a:endParaRPr lang="en-US" altLang="x-none"/>
          </a:p>
        </p:txBody>
      </p:sp>
    </p:spTree>
  </p:cSld>
  <p:clrMapOvr>
    <a:masterClrMapping/>
  </p:clrMapOvr>
  <p:transition xmlns:p14="http://schemas.microsoft.com/office/powerpoint/2010/main"/>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Hancom Office">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599" y="274638"/>
            <a:ext cx="10972798" cy="1143000"/>
          </a:xfrm>
          <a:prstGeom prst="rect">
            <a:avLst/>
          </a:prstGeom>
        </p:spPr>
        <p:txBody>
          <a:bodyPr vert="horz" lIns="91440" tIns="45720" rIns="91440" bIns="45720" anchor="ctr">
            <a:normAutofit/>
          </a:bodyPr>
          <a:lstStyle/>
          <a:p>
            <a:pPr lvl="0" latinLnBrk="0">
              <a:defRPr lang="en-US"/>
            </a:pPr>
            <a:r>
              <a:rPr lang="en-US" altLang="x-none"/>
              <a:t>Double tap to edit Master title style</a:t>
            </a:r>
          </a:p>
        </p:txBody>
      </p:sp>
      <p:sp>
        <p:nvSpPr>
          <p:cNvPr id="3" name="Text Placeholder 2"/>
          <p:cNvSpPr>
            <a:spLocks noGrp="1"/>
          </p:cNvSpPr>
          <p:nvPr>
            <p:ph type="body" idx="1"/>
          </p:nvPr>
        </p:nvSpPr>
        <p:spPr>
          <a:xfrm>
            <a:off x="609599" y="1600200"/>
            <a:ext cx="10972798" cy="4525963"/>
          </a:xfrm>
          <a:prstGeom prst="rect">
            <a:avLst/>
          </a:prstGeom>
        </p:spPr>
        <p:txBody>
          <a:bodyPr vert="horz" lIns="91440" tIns="45720" rIns="91440" bIns="45720">
            <a:normAutofit/>
          </a:bodyPr>
          <a:lstStyle/>
          <a:p>
            <a:pPr lvl="0" latinLnBrk="0">
              <a:defRPr lang="en-US"/>
            </a:pPr>
            <a:r>
              <a:rPr lang="en-US" altLang="x-none"/>
              <a:t>Double tap to edit Master text styles</a:t>
            </a:r>
          </a:p>
          <a:p>
            <a:pPr lvl="1" latinLnBrk="0">
              <a:defRPr lang="en-US"/>
            </a:pPr>
            <a:r>
              <a:rPr lang="en-US" altLang="x-none"/>
              <a:t>Second level</a:t>
            </a:r>
          </a:p>
          <a:p>
            <a:pPr lvl="2" latinLnBrk="0">
              <a:defRPr lang="en-US"/>
            </a:pPr>
            <a:r>
              <a:rPr lang="en-US" altLang="x-none"/>
              <a:t>Third level</a:t>
            </a:r>
          </a:p>
          <a:p>
            <a:pPr lvl="3" latinLnBrk="0">
              <a:defRPr lang="en-US"/>
            </a:pPr>
            <a:r>
              <a:rPr lang="en-US" altLang="x-none"/>
              <a:t>Fourth level</a:t>
            </a:r>
          </a:p>
          <a:p>
            <a:pPr lvl="4" latinLnBrk="0">
              <a:defRPr lang="en-US"/>
            </a:pPr>
            <a:r>
              <a:rPr lang="en-US" altLang="x-none"/>
              <a:t>Fifth level</a:t>
            </a:r>
          </a:p>
        </p:txBody>
      </p:sp>
      <p:sp>
        <p:nvSpPr>
          <p:cNvPr id="4" name="Date Placeholder 3"/>
          <p:cNvSpPr>
            <a:spLocks noGrp="1"/>
          </p:cNvSpPr>
          <p:nvPr>
            <p:ph type="dt" sz="half" idx="2"/>
          </p:nvPr>
        </p:nvSpPr>
        <p:spPr>
          <a:xfrm>
            <a:off x="609599" y="6356350"/>
            <a:ext cx="2844799" cy="365125"/>
          </a:xfrm>
          <a:prstGeom prst="rect">
            <a:avLst/>
          </a:prstGeom>
        </p:spPr>
        <p:txBody>
          <a:bodyPr vert="horz" lIns="91440" tIns="45720" rIns="91440" bIns="45720" anchor="ctr"/>
          <a:lstStyle>
            <a:lvl1pPr algn="l">
              <a:defRPr sz="1200">
                <a:solidFill>
                  <a:schemeClr val="tx1">
                    <a:tint val="75000"/>
                  </a:schemeClr>
                </a:solidFill>
              </a:defRPr>
            </a:lvl1pPr>
          </a:lstStyle>
          <a:p>
            <a:pPr lvl="0" latinLnBrk="0">
              <a:defRPr lang="en-US"/>
            </a:pPr>
            <a:fld id="{1A3D5110-9FE0-496F-B26A-071D02F2DE37}" type="datetime1">
              <a:rPr lang="ko-KR" altLang="x-none"/>
              <a:pPr lvl="0" latinLnBrk="0">
                <a:defRPr lang="en-US"/>
              </a:pPr>
              <a:t>9/5/14</a:t>
            </a:fld>
            <a:endParaRPr lang="ko-KR" altLang="x-none"/>
          </a:p>
        </p:txBody>
      </p:sp>
      <p:sp>
        <p:nvSpPr>
          <p:cNvPr id="5" name="Footer Placeholder 4"/>
          <p:cNvSpPr>
            <a:spLocks noGrp="1"/>
          </p:cNvSpPr>
          <p:nvPr>
            <p:ph type="ftr" sz="quarter" idx="3"/>
          </p:nvPr>
        </p:nvSpPr>
        <p:spPr>
          <a:xfrm>
            <a:off x="4165599" y="6356350"/>
            <a:ext cx="3860799" cy="365125"/>
          </a:xfrm>
          <a:prstGeom prst="rect">
            <a:avLst/>
          </a:prstGeom>
        </p:spPr>
        <p:txBody>
          <a:bodyPr vert="horz" lIns="91440" tIns="45720" rIns="91440" bIns="45720" anchor="ctr"/>
          <a:lstStyle>
            <a:lvl1pPr algn="ctr">
              <a:defRPr sz="1200">
                <a:solidFill>
                  <a:schemeClr val="tx1">
                    <a:tint val="75000"/>
                  </a:schemeClr>
                </a:solidFill>
              </a:defRPr>
            </a:lvl1pPr>
          </a:lstStyle>
          <a:p>
            <a:pPr lvl="0" latinLnBrk="0">
              <a:defRPr lang="en-US"/>
            </a:pPr>
            <a:endParaRPr lang="en-US" altLang="x-none"/>
          </a:p>
        </p:txBody>
      </p:sp>
      <p:sp>
        <p:nvSpPr>
          <p:cNvPr id="6" name="Slide Number Placeholder 5"/>
          <p:cNvSpPr>
            <a:spLocks noGrp="1"/>
          </p:cNvSpPr>
          <p:nvPr>
            <p:ph type="sldNum" sz="quarter" idx="4"/>
          </p:nvPr>
        </p:nvSpPr>
        <p:spPr>
          <a:xfrm>
            <a:off x="8737599" y="6356350"/>
            <a:ext cx="2844799" cy="365125"/>
          </a:xfrm>
          <a:prstGeom prst="rect">
            <a:avLst/>
          </a:prstGeom>
        </p:spPr>
        <p:txBody>
          <a:bodyPr vert="horz" lIns="91440" tIns="45720" rIns="91440" bIns="45720" anchor="ctr"/>
          <a:lstStyle>
            <a:lvl1pPr algn="r">
              <a:defRPr sz="1200">
                <a:solidFill>
                  <a:schemeClr val="tx1">
                    <a:tint val="75000"/>
                  </a:schemeClr>
                </a:solidFill>
              </a:defRPr>
            </a:lvl1pPr>
          </a:lstStyle>
          <a:p>
            <a:pPr lvl="0" latinLnBrk="0">
              <a:defRPr lang="en-US"/>
            </a:pPr>
            <a:fld id="{AD22CD3B-FDDF-4998-970C-76E6E0BEC65F}" type="slidenum">
              <a:rPr lang="en-US" altLang="x-none"/>
              <a:pPr lvl="0" latinLnBrk="0">
                <a:defRPr lang="en-US"/>
              </a:pPr>
              <a:t>‹#›</a:t>
            </a:fld>
            <a:endParaRPr lang="en-US" altLang="x-none"/>
          </a:p>
        </p:txBody>
      </p:sp>
    </p:spTree>
  </p:cSld>
  <p:clrMap bg1="lt1" tx1="dk1" bg2="lt2" tx2="dk2" accent1="accent1" accent2="accent2" accent3="accent3" accent4="accent4" accent5="accent5" accent6="accent6" hlink="hlink" folHlink="folHlink"/>
  <p:sldLayoutIdLst>
    <p:sldLayoutId id="2147483788" r:id="rId1"/>
    <p:sldLayoutId id="2147483789" r:id="rId2"/>
    <p:sldLayoutId id="2147483790" r:id="rId3"/>
    <p:sldLayoutId id="2147483791" r:id="rId4"/>
    <p:sldLayoutId id="2147483792" r:id="rId5"/>
    <p:sldLayoutId id="2147483793" r:id="rId6"/>
    <p:sldLayoutId id="2147483794" r:id="rId7"/>
    <p:sldLayoutId id="2147483795" r:id="rId8"/>
    <p:sldLayoutId id="2147483796" r:id="rId9"/>
    <p:sldLayoutId id="2147483797" r:id="rId10"/>
    <p:sldLayoutId id="2147483798" r:id="rId11"/>
    <p:sldLayoutId id="2147483799" r:id="rId12"/>
    <p:sldLayoutId id="2147483800" r:id="rId13"/>
  </p:sldLayoutIdLst>
  <p:transition xmlns:p14="http://schemas.microsoft.com/office/powerpoint/2010/main"/>
  <p:hf hdr="0" ftr="0" dt="0"/>
  <p:txStyles>
    <p:titleStyle>
      <a:lvl1pPr algn="ctr" defTabSz="914400" rtl="0" eaLnBrk="1" latinLnBrk="1" hangingPunct="1">
        <a:spcBef>
          <a:spcPct val="0"/>
        </a:spcBef>
        <a:buNone/>
        <a:defRPr sz="4400" kern="1200">
          <a:solidFill>
            <a:schemeClr val="tx1"/>
          </a:solidFill>
          <a:latin typeface="+mj-lt"/>
          <a:ea typeface="+mj-ea"/>
          <a:cs typeface="+mj-cs"/>
        </a:defRPr>
      </a:lvl1pPr>
      <a:lvl2pPr eaLnBrk="1" latinLnBrk="1" hangingPunct="1">
        <a:defRPr>
          <a:solidFill>
            <a:schemeClr val="tx2"/>
          </a:solidFill>
        </a:defRPr>
      </a:lvl2pPr>
      <a:lvl3pPr eaLnBrk="1" latinLnBrk="1" hangingPunct="1">
        <a:defRPr>
          <a:solidFill>
            <a:schemeClr val="tx2"/>
          </a:solidFill>
        </a:defRPr>
      </a:lvl3pPr>
      <a:lvl4pPr eaLnBrk="1" latinLnBrk="1" hangingPunct="1">
        <a:defRPr>
          <a:solidFill>
            <a:schemeClr val="tx2"/>
          </a:solidFill>
        </a:defRPr>
      </a:lvl4pPr>
      <a:lvl5pPr eaLnBrk="1" latinLnBrk="1" hangingPunct="1">
        <a:defRPr>
          <a:solidFill>
            <a:schemeClr val="tx2"/>
          </a:solidFill>
        </a:defRPr>
      </a:lvl5pPr>
      <a:lvl6pPr eaLnBrk="1" latinLnBrk="1" hangingPunct="1">
        <a:defRPr>
          <a:solidFill>
            <a:schemeClr val="tx2"/>
          </a:solidFill>
        </a:defRPr>
      </a:lvl6pPr>
      <a:lvl7pPr eaLnBrk="1" latinLnBrk="1" hangingPunct="1">
        <a:defRPr>
          <a:solidFill>
            <a:schemeClr val="tx2"/>
          </a:solidFill>
        </a:defRPr>
      </a:lvl7pPr>
      <a:lvl8pPr eaLnBrk="1" latinLnBrk="1" hangingPunct="1">
        <a:defRPr>
          <a:solidFill>
            <a:schemeClr val="tx2"/>
          </a:solidFill>
        </a:defRPr>
      </a:lvl8pPr>
      <a:lvl9pPr eaLnBrk="1" latinLnBrk="1" hangingPunct="1">
        <a:defRPr>
          <a:solidFill>
            <a:schemeClr val="tx2"/>
          </a:solidFill>
        </a:defRPr>
      </a:lvl9pPr>
    </p:titleStyle>
    <p:bodyStyle>
      <a:lvl1pPr marL="342900" indent="-342900" algn="l" defTabSz="914400" rtl="0" eaLnBrk="1" latinLnBrk="1" hangingPunct="1">
        <a:spcBef>
          <a:spcPct val="20000"/>
        </a:spcBef>
        <a:buFont typeface="Arial"/>
        <a:buChar char="•"/>
        <a:defRPr sz="3200" kern="1200">
          <a:solidFill>
            <a:schemeClr val="tx1"/>
          </a:solidFill>
          <a:latin typeface="+mn-lt"/>
          <a:ea typeface="+mn-ea"/>
          <a:cs typeface="+mn-cs"/>
        </a:defRPr>
      </a:lvl1pPr>
      <a:lvl2pPr marL="742950" indent="-285750" algn="l" defTabSz="914400" rtl="0" eaLnBrk="1" latinLnBrk="1" hangingPunct="1">
        <a:spcBef>
          <a:spcPct val="20000"/>
        </a:spcBef>
        <a:buFont typeface="Arial"/>
        <a:buChar char="–"/>
        <a:defRPr sz="2800" kern="1200">
          <a:solidFill>
            <a:schemeClr val="tx1"/>
          </a:solidFill>
          <a:latin typeface="+mn-lt"/>
          <a:ea typeface="+mn-ea"/>
          <a:cs typeface="+mn-cs"/>
        </a:defRPr>
      </a:lvl2pPr>
      <a:lvl3pPr marL="1143000" indent="-228600" algn="l" defTabSz="914400" rtl="0" eaLnBrk="1" latinLnBrk="1" hangingPunct="1">
        <a:spcBef>
          <a:spcPct val="20000"/>
        </a:spcBef>
        <a:buFont typeface="Arial"/>
        <a:buChar char="•"/>
        <a:defRPr sz="2400" kern="1200">
          <a:solidFill>
            <a:schemeClr val="tx1"/>
          </a:solidFill>
          <a:latin typeface="+mn-lt"/>
          <a:ea typeface="+mn-ea"/>
          <a:cs typeface="+mn-cs"/>
        </a:defRPr>
      </a:lvl3pPr>
      <a:lvl4pPr marL="1600200" indent="-228600" algn="l" defTabSz="914400" rtl="0" eaLnBrk="1" latinLnBrk="1" hangingPunct="1">
        <a:spcBef>
          <a:spcPct val="20000"/>
        </a:spcBef>
        <a:buFont typeface="Arial"/>
        <a:buChar char="–"/>
        <a:defRPr sz="2000" kern="1200">
          <a:solidFill>
            <a:schemeClr val="tx1"/>
          </a:solidFill>
          <a:latin typeface="+mn-lt"/>
          <a:ea typeface="+mn-ea"/>
          <a:cs typeface="+mn-cs"/>
        </a:defRPr>
      </a:lvl4pPr>
      <a:lvl5pPr marL="2057400" indent="-228600" algn="l" defTabSz="914400" rtl="0" eaLnBrk="1" latinLnBrk="1" hangingPunct="1">
        <a:spcBef>
          <a:spcPct val="20000"/>
        </a:spcBef>
        <a:buFont typeface="Arial"/>
        <a:buChar char="»"/>
        <a:defRPr sz="2000" kern="1200">
          <a:solidFill>
            <a:schemeClr val="tx1"/>
          </a:solidFill>
          <a:latin typeface="+mn-lt"/>
          <a:ea typeface="+mn-ea"/>
          <a:cs typeface="+mn-cs"/>
        </a:defRPr>
      </a:lvl5pPr>
      <a:lvl6pPr marL="2514600" indent="-228600" algn="l" defTabSz="914400" rtl="0" eaLnBrk="1" latinLnBrk="1" hangingPunct="1">
        <a:spcBef>
          <a:spcPct val="20000"/>
        </a:spcBef>
        <a:buFont typeface="Arial"/>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a:buChar char="•"/>
        <a:defRPr sz="2000" kern="1200">
          <a:solidFill>
            <a:schemeClr val="tx1"/>
          </a:solidFill>
          <a:latin typeface="+mn-lt"/>
          <a:ea typeface="+mn-ea"/>
          <a:cs typeface="+mn-cs"/>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www.webbrightservices.com/the-association-blog/bid/118470/Member-Recruitment-How-Do-You-Attract-Younger-Members-to-Your-Association" TargetMode="External"/><Relationship Id="rId4" Type="http://schemas.openxmlformats.org/officeDocument/2006/relationships/hyperlink" Target="http://https://www.rotary.org/myrotary/en/8-tips-getting-young-people-interested-your-club" TargetMode="External"/><Relationship Id="rId1" Type="http://schemas.openxmlformats.org/officeDocument/2006/relationships/slideLayout" Target="../slideLayouts/slideLayout2.xml"/><Relationship Id="rId2" Type="http://schemas.openxmlformats.org/officeDocument/2006/relationships/hyperlink" Target="http://www.slideshare.net/mobile/abhishekshah/next-generation-branding-strategy"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latinLnBrk="0">
              <a:defRPr lang="en-US"/>
            </a:pPr>
            <a:r>
              <a:rPr lang="en-US" altLang="x-none"/>
              <a:t>Branding Your Lodge</a:t>
            </a:r>
          </a:p>
          <a:p>
            <a:pPr latinLnBrk="0">
              <a:defRPr lang="en-US"/>
            </a:pPr>
            <a:r>
              <a:rPr lang="en-US" altLang="x-none"/>
              <a:t>to different Generations</a:t>
            </a:r>
          </a:p>
        </p:txBody>
      </p:sp>
      <p:sp>
        <p:nvSpPr>
          <p:cNvPr id="5" name="Slide Number Placeholder 5"/>
          <p:cNvSpPr>
            <a:spLocks noGrp="1"/>
          </p:cNvSpPr>
          <p:nvPr>
            <p:ph type="sldNum" sz="quarter" idx="12"/>
          </p:nvPr>
        </p:nvSpPr>
        <p:spPr/>
        <p:txBody>
          <a:bodyPr/>
          <a:lstStyle/>
          <a:p>
            <a:pPr lvl="0" latinLnBrk="0">
              <a:defRPr lang="en-US"/>
            </a:pPr>
            <a:fld id="{800C6A38-4290-41DD-B95C-4155372FD4AF}" type="slidenum">
              <a:rPr lang="en-US" altLang="x-none"/>
              <a:pPr lvl="0" latinLnBrk="0">
                <a:defRPr lang="en-US"/>
              </a:pPr>
              <a:t>1</a:t>
            </a:fld>
            <a:endParaRPr lang="en-US" altLang="x-none"/>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atinLnBrk="0">
              <a:defRPr lang="en-US"/>
            </a:pPr>
            <a:r>
              <a:rPr lang="en-US" altLang="x-none"/>
              <a:t>Millennials</a:t>
            </a:r>
          </a:p>
        </p:txBody>
      </p:sp>
      <p:sp>
        <p:nvSpPr>
          <p:cNvPr id="3" name="Content Placeholder 2"/>
          <p:cNvSpPr>
            <a:spLocks noGrp="1"/>
          </p:cNvSpPr>
          <p:nvPr>
            <p:ph idx="1"/>
          </p:nvPr>
        </p:nvSpPr>
        <p:spPr>
          <a:xfrm>
            <a:off x="609599" y="1600200"/>
            <a:ext cx="10972798" cy="4525963"/>
          </a:xfrm>
        </p:spPr>
        <p:txBody>
          <a:bodyPr>
            <a:noAutofit/>
          </a:bodyPr>
          <a:lstStyle/>
          <a:p>
            <a:pPr algn="ctr" latinLnBrk="0">
              <a:buNone/>
              <a:defRPr lang="en-US"/>
            </a:pPr>
            <a:r>
              <a:rPr lang="en-US" altLang="x-none" u="sng"/>
              <a:t>Events &amp; Influencing Factors</a:t>
            </a:r>
          </a:p>
          <a:p>
            <a:pPr latinLnBrk="0">
              <a:defRPr lang="en-US"/>
            </a:pPr>
            <a:r>
              <a:rPr lang="en-US" altLang="x-none" sz="2500"/>
              <a:t>Potentially larger than Baby Boomers</a:t>
            </a:r>
          </a:p>
          <a:p>
            <a:pPr latinLnBrk="0">
              <a:defRPr lang="en-US"/>
            </a:pPr>
            <a:r>
              <a:rPr lang="en-US" altLang="x-none" sz="2500"/>
              <a:t>Pervasive technology and media</a:t>
            </a:r>
          </a:p>
          <a:p>
            <a:pPr latinLnBrk="0">
              <a:defRPr lang="en-US"/>
            </a:pPr>
            <a:r>
              <a:rPr lang="en-US" altLang="x-none" sz="2500"/>
              <a:t>Boomer parents emphasized self-esteem</a:t>
            </a:r>
          </a:p>
          <a:p>
            <a:pPr latinLnBrk="0">
              <a:defRPr lang="en-US"/>
            </a:pPr>
            <a:r>
              <a:rPr lang="en-US" altLang="x-none" sz="2500"/>
              <a:t>School shootings and 9/11</a:t>
            </a:r>
          </a:p>
          <a:p>
            <a:pPr latinLnBrk="0">
              <a:defRPr lang="en-US"/>
            </a:pPr>
            <a:r>
              <a:rPr lang="en-US" altLang="x-none" sz="2500"/>
              <a:t>Planned leisure activities and playtime in their childhood</a:t>
            </a:r>
          </a:p>
          <a:p>
            <a:pPr latinLnBrk="0">
              <a:defRPr lang="en-US"/>
            </a:pPr>
            <a:r>
              <a:rPr lang="en-US" altLang="x-none" sz="2500"/>
              <a:t>Explicit news reporting of public figures' personal lives</a:t>
            </a:r>
          </a:p>
          <a:p>
            <a:pPr latinLnBrk="0">
              <a:defRPr lang="en-US"/>
            </a:pPr>
            <a:r>
              <a:rPr lang="en-US" altLang="x-none" sz="2500"/>
              <a:t>Expected a toy with their meal</a:t>
            </a:r>
          </a:p>
          <a:p>
            <a:pPr latinLnBrk="0">
              <a:defRPr lang="en-US"/>
            </a:pPr>
            <a:r>
              <a:rPr lang="en-US" altLang="x-none" sz="2500"/>
              <a:t>Went through school in teams</a:t>
            </a:r>
          </a:p>
        </p:txBody>
      </p:sp>
      <p:sp>
        <p:nvSpPr>
          <p:cNvPr id="4" name="Slide Number Placeholder 5"/>
          <p:cNvSpPr>
            <a:spLocks noGrp="1"/>
          </p:cNvSpPr>
          <p:nvPr>
            <p:ph type="sldNum" sz="quarter" idx="12"/>
          </p:nvPr>
        </p:nvSpPr>
        <p:spPr/>
        <p:txBody>
          <a:bodyPr/>
          <a:lstStyle/>
          <a:p>
            <a:pPr lvl="0" latinLnBrk="0">
              <a:defRPr lang="en-US"/>
            </a:pPr>
            <a:fld id="{AD22CD3B-FDDF-4998-970C-76E6E0BEC65F}" type="slidenum">
              <a:rPr lang="en-US" altLang="x-none"/>
              <a:pPr lvl="0" latinLnBrk="0">
                <a:defRPr lang="en-US"/>
              </a:pPr>
              <a:t>10</a:t>
            </a:fld>
            <a:endParaRPr lang="en-US" altLang="x-none"/>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atinLnBrk="0">
              <a:defRPr lang="en-US"/>
            </a:pPr>
            <a:r>
              <a:rPr lang="en-US" altLang="x-none"/>
              <a:t>Millennials</a:t>
            </a:r>
          </a:p>
        </p:txBody>
      </p:sp>
      <p:sp>
        <p:nvSpPr>
          <p:cNvPr id="3" name="Content Placeholder 2"/>
          <p:cNvSpPr>
            <a:spLocks noGrp="1"/>
          </p:cNvSpPr>
          <p:nvPr>
            <p:ph idx="1"/>
          </p:nvPr>
        </p:nvSpPr>
        <p:spPr>
          <a:xfrm>
            <a:off x="609599" y="1600200"/>
            <a:ext cx="10972798" cy="4525963"/>
          </a:xfrm>
        </p:spPr>
        <p:txBody>
          <a:bodyPr>
            <a:noAutofit/>
          </a:bodyPr>
          <a:lstStyle/>
          <a:p>
            <a:pPr algn="ctr" latinLnBrk="0">
              <a:buNone/>
              <a:defRPr lang="en-US"/>
            </a:pPr>
            <a:r>
              <a:rPr lang="en-US" altLang="x-none" u="sng"/>
              <a:t>Values &amp; Behaviors</a:t>
            </a:r>
          </a:p>
          <a:p>
            <a:pPr latinLnBrk="0">
              <a:defRPr lang="en-US"/>
            </a:pPr>
            <a:r>
              <a:rPr lang="en-US" altLang="x-none" sz="2500"/>
              <a:t>Will have 4 to 5 careers, three of which currently don't exist</a:t>
            </a:r>
          </a:p>
          <a:p>
            <a:pPr latinLnBrk="0">
              <a:defRPr lang="en-US"/>
            </a:pPr>
            <a:r>
              <a:rPr lang="en-US" altLang="x-none" sz="2500"/>
              <a:t>Raised with positive reinforcement and lots of choices</a:t>
            </a:r>
          </a:p>
          <a:p>
            <a:pPr latinLnBrk="0">
              <a:defRPr lang="en-US"/>
            </a:pPr>
            <a:r>
              <a:rPr lang="en-US" altLang="x-none" sz="2500"/>
              <a:t>Realize life could end at any moment, so they want to make a difference</a:t>
            </a:r>
          </a:p>
          <a:p>
            <a:pPr latinLnBrk="0">
              <a:defRPr lang="en-US"/>
            </a:pPr>
            <a:r>
              <a:rPr lang="en-US" altLang="x-none" sz="2500"/>
              <a:t>Realistic</a:t>
            </a:r>
          </a:p>
          <a:p>
            <a:pPr latinLnBrk="0">
              <a:defRPr lang="en-US"/>
            </a:pPr>
            <a:r>
              <a:rPr lang="en-US" altLang="x-none" sz="2500"/>
              <a:t>Informal and good at multitasking</a:t>
            </a:r>
          </a:p>
          <a:p>
            <a:pPr latinLnBrk="0">
              <a:defRPr lang="en-US"/>
            </a:pPr>
            <a:r>
              <a:rPr lang="en-US" altLang="x-none" sz="2500"/>
              <a:t>Self-assuring motto: "believe in yourself"</a:t>
            </a:r>
          </a:p>
          <a:p>
            <a:pPr latinLnBrk="0">
              <a:defRPr lang="en-US"/>
            </a:pPr>
            <a:r>
              <a:rPr lang="en-US" altLang="x-none" sz="2500"/>
              <a:t>Hugh voting block</a:t>
            </a:r>
          </a:p>
          <a:p>
            <a:pPr latinLnBrk="0">
              <a:defRPr lang="en-US"/>
            </a:pPr>
            <a:r>
              <a:rPr lang="en-US" altLang="x-none" sz="2500"/>
              <a:t>Expect things at work to be right, Comfortable in networking</a:t>
            </a:r>
          </a:p>
        </p:txBody>
      </p:sp>
      <p:sp>
        <p:nvSpPr>
          <p:cNvPr id="4" name="Slide Number Placeholder 5"/>
          <p:cNvSpPr>
            <a:spLocks noGrp="1"/>
          </p:cNvSpPr>
          <p:nvPr>
            <p:ph type="sldNum" sz="quarter" idx="12"/>
          </p:nvPr>
        </p:nvSpPr>
        <p:spPr/>
        <p:txBody>
          <a:bodyPr/>
          <a:lstStyle/>
          <a:p>
            <a:pPr lvl="0" latinLnBrk="0">
              <a:defRPr lang="en-US"/>
            </a:pPr>
            <a:fld id="{AD22CD3B-FDDF-4998-970C-76E6E0BEC65F}" type="slidenum">
              <a:rPr lang="en-US" altLang="x-none"/>
              <a:pPr lvl="0" latinLnBrk="0">
                <a:defRPr lang="en-US"/>
              </a:pPr>
              <a:t>11</a:t>
            </a:fld>
            <a:endParaRPr lang="en-US" altLang="x-none"/>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atinLnBrk="0">
              <a:defRPr lang="en-US"/>
            </a:pPr>
            <a:r>
              <a:rPr lang="en-US" altLang="x-none"/>
              <a:t>Branding Your Lodge</a:t>
            </a:r>
          </a:p>
          <a:p>
            <a:pPr latinLnBrk="0">
              <a:defRPr lang="en-US"/>
            </a:pPr>
            <a:r>
              <a:rPr lang="en-US" altLang="x-none"/>
              <a:t>to Different Generations</a:t>
            </a:r>
          </a:p>
        </p:txBody>
      </p:sp>
      <p:sp>
        <p:nvSpPr>
          <p:cNvPr id="3" name="Content Placeholder 2"/>
          <p:cNvSpPr>
            <a:spLocks noGrp="1"/>
          </p:cNvSpPr>
          <p:nvPr>
            <p:ph idx="1"/>
          </p:nvPr>
        </p:nvSpPr>
        <p:spPr>
          <a:xfrm>
            <a:off x="609601" y="2119041"/>
            <a:ext cx="10972798" cy="3976146"/>
          </a:xfrm>
        </p:spPr>
        <p:txBody>
          <a:bodyPr>
            <a:noAutofit/>
          </a:bodyPr>
          <a:lstStyle/>
          <a:p>
            <a:pPr algn="ctr" latinLnBrk="0">
              <a:buNone/>
              <a:defRPr lang="en-US"/>
            </a:pPr>
            <a:r>
              <a:rPr lang="en-US" altLang="x-none" sz="6000"/>
              <a:t>Now that we can have up to 4 generations in our Lodge Halls we need to ask ourselves a question.</a:t>
            </a:r>
          </a:p>
        </p:txBody>
      </p:sp>
      <p:sp>
        <p:nvSpPr>
          <p:cNvPr id="4" name="Slide Number Placeholder 5"/>
          <p:cNvSpPr>
            <a:spLocks noGrp="1"/>
          </p:cNvSpPr>
          <p:nvPr>
            <p:ph type="sldNum" sz="quarter" idx="12"/>
          </p:nvPr>
        </p:nvSpPr>
        <p:spPr/>
        <p:txBody>
          <a:bodyPr/>
          <a:lstStyle/>
          <a:p>
            <a:pPr lvl="0" latinLnBrk="0">
              <a:defRPr lang="en-US"/>
            </a:pPr>
            <a:fld id="{AD22CD3B-FDDF-4998-970C-76E6E0BEC65F}" type="slidenum">
              <a:rPr lang="en-US" altLang="x-none"/>
              <a:pPr lvl="0" latinLnBrk="0">
                <a:defRPr lang="en-US"/>
              </a:pPr>
              <a:t>12</a:t>
            </a:fld>
            <a:endParaRPr lang="en-US" altLang="x-none"/>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atinLnBrk="0">
              <a:defRPr lang="en-US"/>
            </a:pPr>
            <a:r>
              <a:rPr lang="en-US" altLang="x-none"/>
              <a:t>Branding Your Lodge</a:t>
            </a:r>
          </a:p>
          <a:p>
            <a:pPr latinLnBrk="0">
              <a:defRPr lang="en-US"/>
            </a:pPr>
            <a:r>
              <a:rPr lang="en-US" altLang="x-none"/>
              <a:t>to Different Generations</a:t>
            </a:r>
          </a:p>
        </p:txBody>
      </p:sp>
      <p:sp>
        <p:nvSpPr>
          <p:cNvPr id="3" name="Content Placeholder 2"/>
          <p:cNvSpPr>
            <a:spLocks noGrp="1"/>
          </p:cNvSpPr>
          <p:nvPr>
            <p:ph idx="1"/>
          </p:nvPr>
        </p:nvSpPr>
        <p:spPr>
          <a:xfrm>
            <a:off x="609601" y="1956419"/>
            <a:ext cx="10972798" cy="3829011"/>
          </a:xfrm>
        </p:spPr>
        <p:txBody>
          <a:bodyPr>
            <a:noAutofit/>
          </a:bodyPr>
          <a:lstStyle/>
          <a:p>
            <a:pPr algn="ctr" latinLnBrk="0">
              <a:buNone/>
              <a:defRPr lang="en-US"/>
            </a:pPr>
            <a:endParaRPr lang="en-US" altLang="x-none" sz="4800"/>
          </a:p>
          <a:p>
            <a:pPr algn="ctr" latinLnBrk="0">
              <a:buNone/>
              <a:defRPr lang="en-US"/>
            </a:pPr>
            <a:r>
              <a:rPr lang="en-US" altLang="x-none" sz="4800"/>
              <a:t>How many Generations are present in your Lodge?</a:t>
            </a:r>
          </a:p>
        </p:txBody>
      </p:sp>
      <p:sp>
        <p:nvSpPr>
          <p:cNvPr id="4" name="Slide Number Placeholder 5"/>
          <p:cNvSpPr>
            <a:spLocks noGrp="1"/>
          </p:cNvSpPr>
          <p:nvPr>
            <p:ph type="sldNum" sz="quarter" idx="12"/>
          </p:nvPr>
        </p:nvSpPr>
        <p:spPr/>
        <p:txBody>
          <a:bodyPr/>
          <a:lstStyle/>
          <a:p>
            <a:pPr lvl="0" latinLnBrk="0">
              <a:defRPr lang="en-US"/>
            </a:pPr>
            <a:fld id="{AD22CD3B-FDDF-4998-970C-76E6E0BEC65F}" type="slidenum">
              <a:rPr lang="en-US" altLang="x-none"/>
              <a:pPr lvl="0" latinLnBrk="0">
                <a:defRPr lang="en-US"/>
              </a:pPr>
              <a:t>13</a:t>
            </a:fld>
            <a:endParaRPr lang="en-US" altLang="x-none"/>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798" cy="1143000"/>
          </a:xfrm>
        </p:spPr>
        <p:txBody>
          <a:bodyPr>
            <a:normAutofit fontScale="90000"/>
          </a:bodyPr>
          <a:lstStyle/>
          <a:p>
            <a:pPr latinLnBrk="0">
              <a:defRPr lang="en-US"/>
            </a:pPr>
            <a:r>
              <a:rPr lang="en-US" altLang="x-none"/>
              <a:t>Branding Your Lodge</a:t>
            </a:r>
          </a:p>
          <a:p>
            <a:pPr latinLnBrk="0">
              <a:defRPr lang="en-US"/>
            </a:pPr>
            <a:r>
              <a:rPr lang="en-US" altLang="x-none"/>
              <a:t>to Different Generations</a:t>
            </a:r>
          </a:p>
        </p:txBody>
      </p:sp>
      <p:sp>
        <p:nvSpPr>
          <p:cNvPr id="3" name="Content Placeholder 2"/>
          <p:cNvSpPr>
            <a:spLocks noGrp="1"/>
          </p:cNvSpPr>
          <p:nvPr>
            <p:ph idx="1"/>
          </p:nvPr>
        </p:nvSpPr>
        <p:spPr>
          <a:xfrm>
            <a:off x="619124" y="1600200"/>
            <a:ext cx="10972798" cy="4525963"/>
          </a:xfrm>
        </p:spPr>
        <p:txBody>
          <a:bodyPr>
            <a:noAutofit/>
          </a:bodyPr>
          <a:lstStyle/>
          <a:p>
            <a:pPr lvl="0" algn="ctr" latinLnBrk="0">
              <a:buNone/>
              <a:defRPr lang="en-US"/>
            </a:pPr>
            <a:endParaRPr lang="en-US" altLang="x-none" dirty="0"/>
          </a:p>
          <a:p>
            <a:pPr lvl="0" algn="ctr" latinLnBrk="0">
              <a:buNone/>
              <a:defRPr lang="en-US"/>
            </a:pPr>
            <a:endParaRPr lang="en-US" altLang="x-none" dirty="0"/>
          </a:p>
          <a:p>
            <a:pPr lvl="0" algn="ctr" latinLnBrk="0">
              <a:buNone/>
              <a:defRPr lang="en-US"/>
            </a:pPr>
            <a:r>
              <a:rPr lang="en-US" altLang="x-none" sz="4000" dirty="0"/>
              <a:t>If your Lodge members are all Traditionalist and Baby Boomers you are 5-10 years of going defunct without new members.</a:t>
            </a:r>
          </a:p>
          <a:p>
            <a:pPr lvl="0" algn="ctr" latinLnBrk="0">
              <a:buNone/>
              <a:defRPr lang="en-US"/>
            </a:pPr>
            <a:endParaRPr lang="en-US" altLang="x-none" sz="4000" dirty="0"/>
          </a:p>
          <a:p>
            <a:pPr algn="ctr">
              <a:buNone/>
              <a:defRPr lang="en-US"/>
            </a:pPr>
            <a:endParaRPr lang="en-US" sz="4000" b="0" i="0" dirty="0">
              <a:latin typeface="Arial"/>
              <a:ea typeface="Varela, Arial, Helvetica, sans-serif"/>
            </a:endParaRPr>
          </a:p>
        </p:txBody>
      </p:sp>
      <p:sp>
        <p:nvSpPr>
          <p:cNvPr id="4" name="Slide Number Placeholder 5"/>
          <p:cNvSpPr>
            <a:spLocks noGrp="1"/>
          </p:cNvSpPr>
          <p:nvPr>
            <p:ph type="sldNum" sz="quarter" idx="12"/>
          </p:nvPr>
        </p:nvSpPr>
        <p:spPr/>
        <p:txBody>
          <a:bodyPr/>
          <a:lstStyle/>
          <a:p>
            <a:pPr lvl="0" latinLnBrk="0">
              <a:defRPr lang="en-US"/>
            </a:pPr>
            <a:fld id="{AD22CD3B-FDDF-4998-970C-76E6E0BEC65F}" type="slidenum">
              <a:rPr lang="en-US" altLang="x-none"/>
              <a:pPr lvl="0" latinLnBrk="0">
                <a:defRPr lang="en-US"/>
              </a:pPr>
              <a:t>14</a:t>
            </a:fld>
            <a:endParaRPr lang="en-US" altLang="x-none"/>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atinLnBrk="0">
              <a:defRPr lang="en-US"/>
            </a:pPr>
            <a:r>
              <a:rPr lang="en-US" altLang="x-none" dirty="0"/>
              <a:t>Branding Your Lodge</a:t>
            </a:r>
          </a:p>
          <a:p>
            <a:pPr latinLnBrk="0">
              <a:defRPr lang="en-US"/>
            </a:pPr>
            <a:r>
              <a:rPr lang="en-US" altLang="x-none" dirty="0"/>
              <a:t>to Different Generations</a:t>
            </a:r>
          </a:p>
        </p:txBody>
      </p:sp>
      <p:sp>
        <p:nvSpPr>
          <p:cNvPr id="3" name="Content Placeholder 2"/>
          <p:cNvSpPr>
            <a:spLocks noGrp="1"/>
          </p:cNvSpPr>
          <p:nvPr>
            <p:ph idx="1"/>
          </p:nvPr>
        </p:nvSpPr>
        <p:spPr>
          <a:xfrm>
            <a:off x="740813" y="2182918"/>
            <a:ext cx="10635962" cy="3099300"/>
          </a:xfrm>
        </p:spPr>
        <p:txBody>
          <a:bodyPr wrap="square">
            <a:normAutofit/>
          </a:bodyPr>
          <a:lstStyle/>
          <a:p>
            <a:pPr marL="0" indent="0" algn="ctr">
              <a:spcBef>
                <a:spcPts val="0"/>
              </a:spcBef>
              <a:buNone/>
            </a:pPr>
            <a:r>
              <a:rPr lang="en-US" sz="3600" dirty="0"/>
              <a:t>As a </a:t>
            </a:r>
            <a:r>
              <a:rPr lang="en-US" sz="3600" dirty="0" smtClean="0"/>
              <a:t>fraternal organization</a:t>
            </a:r>
            <a:r>
              <a:rPr lang="en-US" sz="3600" dirty="0"/>
              <a:t>, member recruitment </a:t>
            </a:r>
            <a:r>
              <a:rPr lang="en-US" sz="3600" dirty="0" smtClean="0"/>
              <a:t>is crucial </a:t>
            </a:r>
            <a:r>
              <a:rPr lang="en-US" sz="3600" dirty="0"/>
              <a:t>to IOOF. They are the lifeblood of keeping </a:t>
            </a:r>
            <a:r>
              <a:rPr lang="en-US" sz="3600" dirty="0" smtClean="0"/>
              <a:t>  your </a:t>
            </a:r>
            <a:r>
              <a:rPr lang="en-US" sz="3600" dirty="0"/>
              <a:t>lodge </a:t>
            </a:r>
            <a:r>
              <a:rPr lang="en-US" sz="3600" dirty="0" smtClean="0"/>
              <a:t>strong, growing, </a:t>
            </a:r>
            <a:r>
              <a:rPr lang="en-US" sz="3600" dirty="0"/>
              <a:t>and relevant. After all</a:t>
            </a:r>
            <a:r>
              <a:rPr lang="en-US" sz="3600" dirty="0" smtClean="0"/>
              <a:t>, if </a:t>
            </a:r>
            <a:r>
              <a:rPr lang="en-US" sz="3600" dirty="0"/>
              <a:t>we don't get new, and younger, members IOOF will slowly wither away.</a:t>
            </a:r>
          </a:p>
          <a:p>
            <a:pPr marL="0" indent="0" algn="ctr">
              <a:spcBef>
                <a:spcPts val="0"/>
              </a:spcBef>
              <a:buNone/>
            </a:pPr>
            <a:endParaRPr lang="en-US" sz="3600" dirty="0">
              <a:latin typeface="Times New Roman"/>
              <a:cs typeface="Times New Roman"/>
            </a:endParaRPr>
          </a:p>
        </p:txBody>
      </p:sp>
      <p:sp>
        <p:nvSpPr>
          <p:cNvPr id="4" name="Slide Number Placeholder 5"/>
          <p:cNvSpPr>
            <a:spLocks noGrp="1"/>
          </p:cNvSpPr>
          <p:nvPr>
            <p:ph type="sldNum" sz="quarter" idx="12"/>
          </p:nvPr>
        </p:nvSpPr>
        <p:spPr/>
        <p:txBody>
          <a:bodyPr/>
          <a:lstStyle/>
          <a:p>
            <a:pPr lvl="0" latinLnBrk="0">
              <a:defRPr lang="en-US"/>
            </a:pPr>
            <a:fld id="{AD22CD3B-FDDF-4998-970C-76E6E0BEC65F}" type="slidenum">
              <a:rPr lang="en-US" altLang="x-none"/>
              <a:pPr lvl="0" latinLnBrk="0">
                <a:defRPr lang="en-US"/>
              </a:pPr>
              <a:t>15</a:t>
            </a:fld>
            <a:endParaRPr lang="en-US" altLang="x-none"/>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latinLnBrk="0">
              <a:defRPr lang="en-US"/>
            </a:pPr>
            <a:r>
              <a:rPr lang="en-US" altLang="x-none"/>
              <a:t>Branding Your Lodge</a:t>
            </a:r>
          </a:p>
          <a:p>
            <a:pPr latinLnBrk="0">
              <a:defRPr lang="en-US"/>
            </a:pPr>
            <a:r>
              <a:rPr lang="en-US" altLang="x-none"/>
              <a:t>to Different Generations</a:t>
            </a:r>
          </a:p>
        </p:txBody>
      </p:sp>
      <p:sp>
        <p:nvSpPr>
          <p:cNvPr id="3" name="Content Placeholder 2"/>
          <p:cNvSpPr>
            <a:spLocks noGrp="1"/>
          </p:cNvSpPr>
          <p:nvPr>
            <p:ph idx="1"/>
          </p:nvPr>
        </p:nvSpPr>
        <p:spPr>
          <a:xfrm>
            <a:off x="609601" y="1600200"/>
            <a:ext cx="10972798" cy="4525963"/>
          </a:xfrm>
        </p:spPr>
        <p:txBody>
          <a:bodyPr>
            <a:noAutofit/>
          </a:bodyPr>
          <a:lstStyle/>
          <a:p>
            <a:pPr algn="ctr" latinLnBrk="0">
              <a:buNone/>
              <a:defRPr lang="en-US"/>
            </a:pPr>
            <a:endParaRPr lang="en-US" altLang="x-none" sz="4000"/>
          </a:p>
          <a:p>
            <a:pPr algn="ctr" latinLnBrk="0">
              <a:buNone/>
              <a:defRPr lang="en-US"/>
            </a:pPr>
            <a:endParaRPr lang="en-US" altLang="x-none" sz="4000"/>
          </a:p>
          <a:p>
            <a:pPr algn="ctr" latinLnBrk="0">
              <a:buNone/>
              <a:defRPr lang="en-US"/>
            </a:pPr>
            <a:r>
              <a:rPr lang="en-US" altLang="x-none" sz="4000"/>
              <a:t>How do we attract Younger members.</a:t>
            </a:r>
          </a:p>
        </p:txBody>
      </p:sp>
      <p:sp>
        <p:nvSpPr>
          <p:cNvPr id="4" name="Slide Number Placeholder 5"/>
          <p:cNvSpPr>
            <a:spLocks noGrp="1"/>
          </p:cNvSpPr>
          <p:nvPr>
            <p:ph type="sldNum" sz="quarter" idx="12"/>
          </p:nvPr>
        </p:nvSpPr>
        <p:spPr/>
        <p:txBody>
          <a:bodyPr/>
          <a:lstStyle/>
          <a:p>
            <a:pPr lvl="0" latinLnBrk="0">
              <a:defRPr lang="en-US"/>
            </a:pPr>
            <a:fld id="{AD22CD3B-FDDF-4998-970C-76E6E0BEC65F}" type="slidenum">
              <a:rPr lang="en-US" altLang="x-none"/>
              <a:pPr lvl="0" latinLnBrk="0">
                <a:defRPr lang="en-US"/>
              </a:pPr>
              <a:t>16</a:t>
            </a:fld>
            <a:endParaRPr lang="en-US" altLang="x-none"/>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atinLnBrk="0">
              <a:defRPr lang="en-US"/>
            </a:pPr>
            <a:r>
              <a:rPr lang="en-US" altLang="x-none"/>
              <a:t>Branding Your Lodge</a:t>
            </a:r>
          </a:p>
          <a:p>
            <a:pPr latinLnBrk="0">
              <a:defRPr lang="en-US"/>
            </a:pPr>
            <a:r>
              <a:rPr lang="en-US" altLang="x-none"/>
              <a:t>to Different Generations</a:t>
            </a:r>
          </a:p>
        </p:txBody>
      </p:sp>
      <p:sp>
        <p:nvSpPr>
          <p:cNvPr id="3" name="Content Placeholder 2"/>
          <p:cNvSpPr>
            <a:spLocks noGrp="1"/>
          </p:cNvSpPr>
          <p:nvPr>
            <p:ph idx="1"/>
          </p:nvPr>
        </p:nvSpPr>
        <p:spPr>
          <a:xfrm>
            <a:off x="609601" y="1600200"/>
            <a:ext cx="10972798" cy="4525963"/>
          </a:xfrm>
        </p:spPr>
        <p:txBody>
          <a:bodyPr/>
          <a:lstStyle/>
          <a:p>
            <a:pPr algn="l">
              <a:buNone/>
              <a:defRPr lang="en-US"/>
            </a:pPr>
            <a:endParaRPr lang="en-US" b="0" i="1" u="sng" dirty="0">
              <a:solidFill>
                <a:srgbClr val="666666">
                  <a:alpha val="100000"/>
                </a:srgbClr>
              </a:solidFill>
              <a:latin typeface="Arial"/>
              <a:ea typeface="Varela, Arial, Helvetica, sans-serif"/>
            </a:endParaRPr>
          </a:p>
          <a:p>
            <a:pPr marL="347472" algn="l">
              <a:buNone/>
              <a:defRPr lang="en-US"/>
            </a:pPr>
            <a:r>
              <a:rPr lang="en-US" b="0" i="1" u="sng" dirty="0">
                <a:solidFill>
                  <a:srgbClr val="666666">
                    <a:alpha val="100000"/>
                  </a:srgbClr>
                </a:solidFill>
                <a:latin typeface="Arial"/>
                <a:ea typeface="Varela, Arial, Helvetica, sans-serif"/>
              </a:rPr>
              <a:t>Use age differences to your advantage</a:t>
            </a:r>
            <a:r>
              <a:rPr lang="en-US" b="0" i="0" dirty="0">
                <a:solidFill>
                  <a:srgbClr val="666666">
                    <a:alpha val="100000"/>
                  </a:srgbClr>
                </a:solidFill>
                <a:latin typeface="Arial"/>
                <a:ea typeface="Varela, Arial, Helvetica, sans-serif"/>
              </a:rPr>
              <a:t>.</a:t>
            </a:r>
            <a:r>
              <a:rPr lang="en-US" b="0" i="0" dirty="0">
                <a:solidFill>
                  <a:srgbClr val="666666">
                    <a:alpha val="100000"/>
                  </a:srgbClr>
                </a:solidFill>
                <a:latin typeface="Varela, Arial, Helvetica, sans-serif"/>
                <a:ea typeface="Varela, Arial, Helvetica, sans-serif"/>
              </a:rPr>
              <a:t> </a:t>
            </a:r>
            <a:r>
              <a:rPr lang="en-US" b="0" i="0" dirty="0">
                <a:solidFill>
                  <a:srgbClr val="000000">
                    <a:alpha val="100000"/>
                  </a:srgbClr>
                </a:solidFill>
                <a:latin typeface="Arial"/>
                <a:ea typeface="굴림"/>
              </a:rPr>
              <a:t>Set up programs   where older members can mentor younger ones. Your     present, and generally older members, have the benefit </a:t>
            </a:r>
            <a:r>
              <a:rPr lang="en-US" b="0" i="0" dirty="0" err="1" smtClean="0">
                <a:solidFill>
                  <a:srgbClr val="000000">
                    <a:alpha val="100000"/>
                  </a:srgbClr>
                </a:solidFill>
                <a:latin typeface="Arial"/>
                <a:ea typeface="굴림"/>
              </a:rPr>
              <a:t>ofmany</a:t>
            </a:r>
            <a:r>
              <a:rPr lang="en-US" b="0" i="0" dirty="0" smtClean="0">
                <a:solidFill>
                  <a:srgbClr val="000000">
                    <a:alpha val="100000"/>
                  </a:srgbClr>
                </a:solidFill>
                <a:latin typeface="Arial"/>
                <a:ea typeface="굴림"/>
              </a:rPr>
              <a:t> </a:t>
            </a:r>
            <a:r>
              <a:rPr lang="en-US" b="0" i="0" dirty="0">
                <a:solidFill>
                  <a:srgbClr val="000000">
                    <a:alpha val="100000"/>
                  </a:srgbClr>
                </a:solidFill>
                <a:latin typeface="Arial"/>
                <a:ea typeface="굴림"/>
              </a:rPr>
              <a:t>years of experience and wisdom. Both generations will benefit from this. Of course, your focus should be on   the industries where your members are prominent.</a:t>
            </a:r>
          </a:p>
        </p:txBody>
      </p:sp>
      <p:sp>
        <p:nvSpPr>
          <p:cNvPr id="4" name="Slide Number Placeholder 5"/>
          <p:cNvSpPr>
            <a:spLocks noGrp="1"/>
          </p:cNvSpPr>
          <p:nvPr>
            <p:ph type="sldNum" sz="quarter" idx="12"/>
          </p:nvPr>
        </p:nvSpPr>
        <p:spPr/>
        <p:txBody>
          <a:bodyPr/>
          <a:lstStyle/>
          <a:p>
            <a:pPr lvl="0" latinLnBrk="0">
              <a:defRPr lang="en-US"/>
            </a:pPr>
            <a:fld id="{AD22CD3B-FDDF-4998-970C-76E6E0BEC65F}" type="slidenum">
              <a:rPr lang="en-US" altLang="x-none"/>
              <a:pPr lvl="0" latinLnBrk="0">
                <a:defRPr lang="en-US"/>
              </a:pPr>
              <a:t>17</a:t>
            </a:fld>
            <a:endParaRPr lang="en-US" altLang="x-none"/>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atinLnBrk="0">
              <a:defRPr lang="en-US"/>
            </a:pPr>
            <a:r>
              <a:rPr lang="en-US" altLang="x-none"/>
              <a:t>Branding Your Lodge</a:t>
            </a:r>
          </a:p>
          <a:p>
            <a:pPr latinLnBrk="0">
              <a:defRPr lang="en-US"/>
            </a:pPr>
            <a:r>
              <a:rPr lang="en-US" altLang="x-none"/>
              <a:t>to Different Generations</a:t>
            </a:r>
          </a:p>
        </p:txBody>
      </p:sp>
      <p:sp>
        <p:nvSpPr>
          <p:cNvPr id="3" name="Content Placeholder 2"/>
          <p:cNvSpPr>
            <a:spLocks noGrp="1"/>
          </p:cNvSpPr>
          <p:nvPr>
            <p:ph idx="1"/>
          </p:nvPr>
        </p:nvSpPr>
        <p:spPr/>
        <p:txBody>
          <a:bodyPr/>
          <a:lstStyle/>
          <a:p>
            <a:pPr algn="l">
              <a:buNone/>
              <a:defRPr lang="en-US"/>
            </a:pPr>
            <a:endParaRPr lang="en-US" b="0" i="1" u="sng">
              <a:solidFill>
                <a:srgbClr val="666666">
                  <a:alpha val="100000"/>
                </a:srgbClr>
              </a:solidFill>
              <a:latin typeface="Arial"/>
              <a:ea typeface="Varela, Arial, Helvetica, sans-serif"/>
            </a:endParaRPr>
          </a:p>
          <a:p>
            <a:pPr algn="l">
              <a:buNone/>
              <a:defRPr lang="en-US"/>
            </a:pPr>
            <a:r>
              <a:rPr lang="en-US" b="0" i="1" u="sng">
                <a:solidFill>
                  <a:srgbClr val="666666">
                    <a:alpha val="100000"/>
                  </a:srgbClr>
                </a:solidFill>
                <a:latin typeface="Arial"/>
                <a:ea typeface="Varela, Arial, Helvetica, sans-serif"/>
              </a:rPr>
              <a:t>Use social media (Twitter, Facebook, LinkedIn) to attract     younger people.</a:t>
            </a:r>
            <a:r>
              <a:rPr lang="en-US" b="0" i="0">
                <a:solidFill>
                  <a:srgbClr val="666666">
                    <a:alpha val="100000"/>
                  </a:srgbClr>
                </a:solidFill>
                <a:latin typeface="Varela, Arial, Helvetica, sans-serif"/>
                <a:ea typeface="Varela, Arial, Helvetica, sans-serif"/>
              </a:rPr>
              <a:t> </a:t>
            </a:r>
            <a:r>
              <a:rPr lang="en-US" b="0" i="0">
                <a:solidFill>
                  <a:srgbClr val="000000">
                    <a:alpha val="100000"/>
                  </a:srgbClr>
                </a:solidFill>
                <a:latin typeface="Arial"/>
                <a:ea typeface="굴림"/>
              </a:rPr>
              <a:t>The younger generation loves                  technology and 24/7 access to your association. You will need to blend technology with the personal. Social           networking online is great but don't forget face-to-face    meetings.</a:t>
            </a:r>
          </a:p>
        </p:txBody>
      </p:sp>
      <p:sp>
        <p:nvSpPr>
          <p:cNvPr id="4" name="Slide Number Placeholder 5"/>
          <p:cNvSpPr>
            <a:spLocks noGrp="1"/>
          </p:cNvSpPr>
          <p:nvPr>
            <p:ph type="sldNum" sz="quarter" idx="12"/>
          </p:nvPr>
        </p:nvSpPr>
        <p:spPr/>
        <p:txBody>
          <a:bodyPr/>
          <a:lstStyle/>
          <a:p>
            <a:pPr lvl="0" latinLnBrk="0">
              <a:defRPr lang="en-US"/>
            </a:pPr>
            <a:fld id="{AD22CD3B-FDDF-4998-970C-76E6E0BEC65F}" type="slidenum">
              <a:rPr lang="en-US" altLang="x-none"/>
              <a:pPr lvl="0" latinLnBrk="0">
                <a:defRPr lang="en-US"/>
              </a:pPr>
              <a:t>18</a:t>
            </a:fld>
            <a:endParaRPr lang="en-US" altLang="x-none"/>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atinLnBrk="0">
              <a:defRPr lang="en-US"/>
            </a:pPr>
            <a:r>
              <a:rPr lang="en-US" altLang="x-none"/>
              <a:t>Branding Your Lodge</a:t>
            </a:r>
          </a:p>
          <a:p>
            <a:pPr latinLnBrk="0">
              <a:defRPr lang="en-US"/>
            </a:pPr>
            <a:r>
              <a:rPr lang="en-US" altLang="x-none"/>
              <a:t>to Different Generations</a:t>
            </a:r>
          </a:p>
        </p:txBody>
      </p:sp>
      <p:sp>
        <p:nvSpPr>
          <p:cNvPr id="3" name="Content Placeholder 2"/>
          <p:cNvSpPr>
            <a:spLocks noGrp="1"/>
          </p:cNvSpPr>
          <p:nvPr>
            <p:ph idx="1"/>
          </p:nvPr>
        </p:nvSpPr>
        <p:spPr>
          <a:xfrm>
            <a:off x="609601" y="1609725"/>
            <a:ext cx="10972798" cy="4525963"/>
          </a:xfrm>
        </p:spPr>
        <p:txBody>
          <a:bodyPr/>
          <a:lstStyle/>
          <a:p>
            <a:pPr algn="l">
              <a:lnSpc>
                <a:spcPct val="11000"/>
              </a:lnSpc>
              <a:buNone/>
              <a:defRPr lang="en-US"/>
            </a:pPr>
            <a:endParaRPr lang="en-US" b="0" i="0">
              <a:solidFill>
                <a:srgbClr val="000000">
                  <a:alpha val="100000"/>
                </a:srgbClr>
              </a:solidFill>
              <a:latin typeface="Arial"/>
              <a:ea typeface="FrutigerLTW01-77BlackCn"/>
            </a:endParaRPr>
          </a:p>
          <a:p>
            <a:pPr algn="l">
              <a:lnSpc>
                <a:spcPct val="11000"/>
              </a:lnSpc>
              <a:buNone/>
              <a:defRPr lang="en-US"/>
            </a:pPr>
            <a:endParaRPr lang="en-US" b="0" i="0">
              <a:solidFill>
                <a:srgbClr val="000000">
                  <a:alpha val="100000"/>
                </a:srgbClr>
              </a:solidFill>
              <a:latin typeface="Arial"/>
              <a:ea typeface="FrutigerLTW01-77BlackCn"/>
            </a:endParaRPr>
          </a:p>
          <a:p>
            <a:pPr algn="l">
              <a:lnSpc>
                <a:spcPct val="11000"/>
              </a:lnSpc>
              <a:buNone/>
              <a:defRPr lang="en-US"/>
            </a:pPr>
            <a:endParaRPr lang="en-US" b="0" i="0">
              <a:solidFill>
                <a:srgbClr val="000000">
                  <a:alpha val="100000"/>
                </a:srgbClr>
              </a:solidFill>
              <a:latin typeface="Arial"/>
              <a:ea typeface="FrutigerLTW01-77BlackCn"/>
            </a:endParaRPr>
          </a:p>
          <a:p>
            <a:pPr algn="l">
              <a:buNone/>
              <a:defRPr lang="en-US"/>
            </a:pPr>
            <a:r>
              <a:rPr lang="en-US" b="0" i="1" u="sng">
                <a:solidFill>
                  <a:srgbClr val="666666">
                    <a:alpha val="100000"/>
                  </a:srgbClr>
                </a:solidFill>
                <a:latin typeface="Arial"/>
                <a:ea typeface="Varela, Arial, Helvetica, sans-serif"/>
              </a:rPr>
              <a:t>You don't need an elaborate campaign to recruit and          maintain younger members.</a:t>
            </a:r>
            <a:r>
              <a:rPr lang="en-US" b="0" i="0">
                <a:solidFill>
                  <a:srgbClr val="666666">
                    <a:alpha val="100000"/>
                  </a:srgbClr>
                </a:solidFill>
                <a:latin typeface="Varela, Arial, Helvetica, sans-serif"/>
                <a:ea typeface="Varela, Arial, Helvetica, sans-serif"/>
              </a:rPr>
              <a:t> </a:t>
            </a:r>
            <a:r>
              <a:rPr lang="en-US" b="0" i="0">
                <a:solidFill>
                  <a:srgbClr val="000000">
                    <a:alpha val="100000"/>
                  </a:srgbClr>
                </a:solidFill>
                <a:latin typeface="Arial"/>
                <a:ea typeface="굴림"/>
              </a:rPr>
              <a:t>Keep the message simple    and fresh. As a matter of fact, think Twitter's                     140-character limit! Shorter messages facilitate dialogue. Don't just rehash your program's message. Get young     professionals to interact with your organization.</a:t>
            </a:r>
          </a:p>
          <a:p>
            <a:pPr algn="l">
              <a:lnSpc>
                <a:spcPct val="11000"/>
              </a:lnSpc>
              <a:buNone/>
              <a:defRPr lang="en-US"/>
            </a:pPr>
            <a:endParaRPr lang="en-US" b="0" i="0">
              <a:solidFill>
                <a:srgbClr val="000000">
                  <a:alpha val="100000"/>
                </a:srgbClr>
              </a:solidFill>
              <a:latin typeface="Arial"/>
              <a:ea typeface="FrutigerLTW01-77BlackCn"/>
            </a:endParaRPr>
          </a:p>
          <a:p>
            <a:pPr algn="l">
              <a:lnSpc>
                <a:spcPct val="11000"/>
              </a:lnSpc>
              <a:buNone/>
              <a:defRPr lang="en-US"/>
            </a:pPr>
            <a:endParaRPr lang="en-US" b="0" i="0">
              <a:solidFill>
                <a:srgbClr val="000000">
                  <a:alpha val="100000"/>
                </a:srgbClr>
              </a:solidFill>
              <a:latin typeface="Arial"/>
              <a:ea typeface="FrutigerLTW01-77BlackCn"/>
            </a:endParaRPr>
          </a:p>
          <a:p>
            <a:pPr algn="l">
              <a:lnSpc>
                <a:spcPct val="11000"/>
              </a:lnSpc>
              <a:buNone/>
              <a:defRPr lang="en-US"/>
            </a:pPr>
            <a:endParaRPr lang="en-US" b="0" i="0">
              <a:solidFill>
                <a:srgbClr val="000000">
                  <a:alpha val="100000"/>
                </a:srgbClr>
              </a:solidFill>
              <a:latin typeface="Arial"/>
              <a:ea typeface="FrutigerLTW01-77BlackCn"/>
            </a:endParaRPr>
          </a:p>
        </p:txBody>
      </p:sp>
      <p:sp>
        <p:nvSpPr>
          <p:cNvPr id="4" name="Slide Number Placeholder 5"/>
          <p:cNvSpPr>
            <a:spLocks noGrp="1"/>
          </p:cNvSpPr>
          <p:nvPr>
            <p:ph type="sldNum" sz="quarter" idx="12"/>
          </p:nvPr>
        </p:nvSpPr>
        <p:spPr/>
        <p:txBody>
          <a:bodyPr/>
          <a:lstStyle/>
          <a:p>
            <a:pPr lvl="0" latinLnBrk="0">
              <a:defRPr lang="en-US"/>
            </a:pPr>
            <a:fld id="{AD22CD3B-FDDF-4998-970C-76E6E0BEC65F}" type="slidenum">
              <a:rPr lang="en-US" altLang="x-none"/>
              <a:pPr lvl="0" latinLnBrk="0">
                <a:defRPr lang="en-US"/>
              </a:pPr>
              <a:t>19</a:t>
            </a:fld>
            <a:endParaRPr lang="en-US" altLang="x-none"/>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401" y="2130425"/>
            <a:ext cx="10363198" cy="1470025"/>
          </a:xfrm>
        </p:spPr>
        <p:txBody>
          <a:bodyPr/>
          <a:lstStyle/>
          <a:p>
            <a:pPr latinLnBrk="0">
              <a:defRPr lang="en-US"/>
            </a:pPr>
            <a:r>
              <a:rPr lang="en-US" altLang="x-none"/>
              <a:t>What are the 4 different generation of lodge members?</a:t>
            </a:r>
          </a:p>
        </p:txBody>
      </p:sp>
      <p:sp>
        <p:nvSpPr>
          <p:cNvPr id="4" name="Slide Number Placeholder 5"/>
          <p:cNvSpPr>
            <a:spLocks noGrp="1"/>
          </p:cNvSpPr>
          <p:nvPr>
            <p:ph type="sldNum" sz="quarter" idx="12"/>
          </p:nvPr>
        </p:nvSpPr>
        <p:spPr/>
        <p:txBody>
          <a:bodyPr/>
          <a:lstStyle/>
          <a:p>
            <a:pPr lvl="0" latinLnBrk="0">
              <a:defRPr lang="en-US"/>
            </a:pPr>
            <a:fld id="{800C6A38-4290-41DD-B95C-4155372FD4AF}" type="slidenum">
              <a:rPr lang="en-US" altLang="x-none"/>
              <a:pPr lvl="0" latinLnBrk="0">
                <a:defRPr lang="en-US"/>
              </a:pPr>
              <a:t>2</a:t>
            </a:fld>
            <a:endParaRPr lang="en-US" altLang="x-none"/>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atinLnBrk="0">
              <a:defRPr lang="en-US"/>
            </a:pPr>
            <a:r>
              <a:rPr lang="en-US" altLang="x-none"/>
              <a:t>Branding Your Lodge</a:t>
            </a:r>
          </a:p>
          <a:p>
            <a:pPr latinLnBrk="0">
              <a:defRPr lang="en-US"/>
            </a:pPr>
            <a:r>
              <a:rPr lang="en-US" altLang="x-none"/>
              <a:t>to Different Generations</a:t>
            </a:r>
          </a:p>
        </p:txBody>
      </p:sp>
      <p:sp>
        <p:nvSpPr>
          <p:cNvPr id="3" name="Content Placeholder 2"/>
          <p:cNvSpPr>
            <a:spLocks noGrp="1"/>
          </p:cNvSpPr>
          <p:nvPr>
            <p:ph idx="1"/>
          </p:nvPr>
        </p:nvSpPr>
        <p:spPr/>
        <p:txBody>
          <a:bodyPr/>
          <a:lstStyle/>
          <a:p>
            <a:pPr latinLnBrk="0">
              <a:buNone/>
              <a:defRPr lang="en-US"/>
            </a:pPr>
            <a:endParaRPr lang="en-US" altLang="x-none"/>
          </a:p>
          <a:p>
            <a:pPr algn="l">
              <a:buNone/>
              <a:defRPr lang="en-US"/>
            </a:pPr>
            <a:r>
              <a:rPr lang="en-US" b="0" i="1" u="sng">
                <a:solidFill>
                  <a:srgbClr val="666666">
                    <a:alpha val="100000"/>
                  </a:srgbClr>
                </a:solidFill>
                <a:latin typeface="Arial"/>
                <a:ea typeface="Varela, Arial, Helvetica, sans-serif"/>
              </a:rPr>
              <a:t>Showcase the diversity of age in your printed and online     publications and materials.</a:t>
            </a:r>
            <a:r>
              <a:rPr lang="en-US" b="0" i="0">
                <a:solidFill>
                  <a:srgbClr val="666666">
                    <a:alpha val="100000"/>
                  </a:srgbClr>
                </a:solidFill>
                <a:latin typeface="Varela, Arial, Helvetica, sans-serif"/>
                <a:ea typeface="Varela, Arial, Helvetica, sans-serif"/>
              </a:rPr>
              <a:t> </a:t>
            </a:r>
            <a:r>
              <a:rPr lang="en-US" b="0" i="0">
                <a:solidFill>
                  <a:srgbClr val="000000">
                    <a:alpha val="100000"/>
                  </a:srgbClr>
                </a:solidFill>
                <a:latin typeface="Arial"/>
                <a:ea typeface="굴림"/>
              </a:rPr>
              <a:t>Check to see what the            average age of your members are in brochures and          bulletins. Make sure some of your younger members are depicted in the information. </a:t>
            </a:r>
          </a:p>
        </p:txBody>
      </p:sp>
      <p:sp>
        <p:nvSpPr>
          <p:cNvPr id="4" name="Slide Number Placeholder 5"/>
          <p:cNvSpPr>
            <a:spLocks noGrp="1"/>
          </p:cNvSpPr>
          <p:nvPr>
            <p:ph type="sldNum" sz="quarter" idx="12"/>
          </p:nvPr>
        </p:nvSpPr>
        <p:spPr/>
        <p:txBody>
          <a:bodyPr/>
          <a:lstStyle/>
          <a:p>
            <a:pPr lvl="0" latinLnBrk="0">
              <a:defRPr lang="en-US"/>
            </a:pPr>
            <a:fld id="{AD22CD3B-FDDF-4998-970C-76E6E0BEC65F}" type="slidenum">
              <a:rPr lang="en-US" altLang="x-none"/>
              <a:pPr lvl="0" latinLnBrk="0">
                <a:defRPr lang="en-US"/>
              </a:pPr>
              <a:t>20</a:t>
            </a:fld>
            <a:endParaRPr lang="en-US" altLang="x-none"/>
          </a:p>
        </p:txBody>
      </p:sp>
    </p:spTree>
  </p:cSld>
  <p:clrMapOvr>
    <a:masterClrMapping/>
  </p:clrMapOvr>
  <p:transition xmlns:p14="http://schemas.microsoft.com/office/powerpoint/2010/mai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atinLnBrk="0">
              <a:defRPr lang="en-US"/>
            </a:pPr>
            <a:r>
              <a:rPr lang="en-US" altLang="x-none"/>
              <a:t>Branding Your Lodge</a:t>
            </a:r>
          </a:p>
          <a:p>
            <a:pPr latinLnBrk="0">
              <a:defRPr lang="en-US"/>
            </a:pPr>
            <a:r>
              <a:rPr lang="en-US" altLang="x-none"/>
              <a:t>to Different Generations</a:t>
            </a:r>
          </a:p>
        </p:txBody>
      </p:sp>
      <p:sp>
        <p:nvSpPr>
          <p:cNvPr id="3" name="Content Placeholder 2"/>
          <p:cNvSpPr>
            <a:spLocks noGrp="1"/>
          </p:cNvSpPr>
          <p:nvPr>
            <p:ph idx="1"/>
          </p:nvPr>
        </p:nvSpPr>
        <p:spPr/>
        <p:txBody>
          <a:bodyPr>
            <a:normAutofit fontScale="95000"/>
          </a:bodyPr>
          <a:lstStyle/>
          <a:p>
            <a:pPr latinLnBrk="0">
              <a:defRPr lang="en-US"/>
            </a:pPr>
            <a:endParaRPr lang="en-US" altLang="x-none" dirty="0"/>
          </a:p>
          <a:p>
            <a:pPr algn="l">
              <a:buNone/>
              <a:defRPr lang="en-US"/>
            </a:pPr>
            <a:r>
              <a:rPr lang="en-US" b="0" i="1" u="sng" dirty="0">
                <a:solidFill>
                  <a:srgbClr val="666666">
                    <a:alpha val="100000"/>
                  </a:srgbClr>
                </a:solidFill>
                <a:latin typeface="Arial"/>
                <a:ea typeface="Varela, Arial, Helvetica, sans-serif"/>
              </a:rPr>
              <a:t>Make sure you welcome younger members to your </a:t>
            </a:r>
            <a:r>
              <a:rPr lang="en-US" b="0" i="1" u="sng" dirty="0" smtClean="0">
                <a:solidFill>
                  <a:srgbClr val="666666">
                    <a:alpha val="100000"/>
                  </a:srgbClr>
                </a:solidFill>
                <a:latin typeface="Arial"/>
                <a:ea typeface="Varela, Arial, Helvetica, sans-serif"/>
              </a:rPr>
              <a:t>organization</a:t>
            </a:r>
            <a:r>
              <a:rPr lang="en-US" b="0" dirty="0" smtClean="0">
                <a:latin typeface="Arial"/>
                <a:ea typeface="Varela, Arial, Helvetica, sans-serif"/>
              </a:rPr>
              <a:t> At</a:t>
            </a:r>
            <a:r>
              <a:rPr lang="en-US" b="0" dirty="0" smtClean="0">
                <a:latin typeface="Arial"/>
                <a:ea typeface="굴림"/>
              </a:rPr>
              <a:t> </a:t>
            </a:r>
            <a:r>
              <a:rPr lang="en-US" b="0" i="0" dirty="0">
                <a:solidFill>
                  <a:srgbClr val="000000">
                    <a:alpha val="100000"/>
                  </a:srgbClr>
                </a:solidFill>
                <a:latin typeface="Arial"/>
                <a:ea typeface="굴림"/>
              </a:rPr>
              <a:t>meetings assign an older member to each younger </a:t>
            </a:r>
            <a:r>
              <a:rPr lang="en-US" b="0" i="0" dirty="0" smtClean="0">
                <a:solidFill>
                  <a:srgbClr val="000000">
                    <a:alpha val="100000"/>
                  </a:srgbClr>
                </a:solidFill>
                <a:latin typeface="Arial"/>
                <a:ea typeface="굴림"/>
              </a:rPr>
              <a:t>          member </a:t>
            </a:r>
            <a:r>
              <a:rPr lang="en-US" b="0" i="0" dirty="0">
                <a:solidFill>
                  <a:srgbClr val="000000">
                    <a:alpha val="100000"/>
                  </a:srgbClr>
                </a:solidFill>
                <a:latin typeface="Arial"/>
                <a:ea typeface="굴림"/>
              </a:rPr>
              <a:t>to be their host. Introduce the younger member to </a:t>
            </a:r>
            <a:r>
              <a:rPr lang="en-US" b="0" i="0" dirty="0" smtClean="0">
                <a:solidFill>
                  <a:srgbClr val="000000">
                    <a:alpha val="100000"/>
                  </a:srgbClr>
                </a:solidFill>
                <a:latin typeface="Arial"/>
                <a:ea typeface="굴림"/>
              </a:rPr>
              <a:t>   everyone</a:t>
            </a:r>
            <a:r>
              <a:rPr lang="en-US" b="0" i="0" dirty="0">
                <a:solidFill>
                  <a:srgbClr val="000000">
                    <a:alpha val="100000"/>
                  </a:srgbClr>
                </a:solidFill>
                <a:latin typeface="Arial"/>
                <a:ea typeface="굴림"/>
              </a:rPr>
              <a:t>. It may also be a good idea to team up a seasoned member of your group with a new one for a period of time </a:t>
            </a:r>
            <a:r>
              <a:rPr lang="en-US" b="0" i="0" dirty="0" smtClean="0">
                <a:solidFill>
                  <a:srgbClr val="000000">
                    <a:alpha val="100000"/>
                  </a:srgbClr>
                </a:solidFill>
                <a:latin typeface="Arial"/>
                <a:ea typeface="굴림"/>
              </a:rPr>
              <a:t>     until </a:t>
            </a:r>
            <a:r>
              <a:rPr lang="en-US" b="0" i="0" dirty="0">
                <a:solidFill>
                  <a:srgbClr val="000000">
                    <a:alpha val="100000"/>
                  </a:srgbClr>
                </a:solidFill>
                <a:latin typeface="Arial"/>
                <a:ea typeface="굴림"/>
              </a:rPr>
              <a:t>the newer member gets a </a:t>
            </a:r>
            <a:r>
              <a:rPr lang="en-US" b="0" i="0" dirty="0" smtClean="0">
                <a:solidFill>
                  <a:srgbClr val="000000">
                    <a:alpha val="100000"/>
                  </a:srgbClr>
                </a:solidFill>
                <a:latin typeface="Arial"/>
                <a:ea typeface="굴림"/>
              </a:rPr>
              <a:t>better </a:t>
            </a:r>
            <a:r>
              <a:rPr lang="en-US" b="0" i="0" dirty="0">
                <a:solidFill>
                  <a:srgbClr val="000000">
                    <a:alpha val="100000"/>
                  </a:srgbClr>
                </a:solidFill>
                <a:latin typeface="Arial"/>
                <a:ea typeface="굴림"/>
              </a:rPr>
              <a:t>feel for the </a:t>
            </a:r>
            <a:r>
              <a:rPr lang="en-US" b="0" i="0" dirty="0" err="1" smtClean="0">
                <a:solidFill>
                  <a:srgbClr val="000000">
                    <a:alpha val="100000"/>
                  </a:srgbClr>
                </a:solidFill>
                <a:latin typeface="Arial"/>
                <a:ea typeface="굴림"/>
              </a:rPr>
              <a:t>organization.The</a:t>
            </a:r>
            <a:r>
              <a:rPr lang="en-US" b="0" i="0" dirty="0" smtClean="0">
                <a:solidFill>
                  <a:srgbClr val="000000">
                    <a:alpha val="100000"/>
                  </a:srgbClr>
                </a:solidFill>
                <a:latin typeface="Arial"/>
                <a:ea typeface="굴림"/>
              </a:rPr>
              <a:t> </a:t>
            </a:r>
            <a:r>
              <a:rPr lang="en-US" b="0" i="0" dirty="0">
                <a:solidFill>
                  <a:srgbClr val="000000">
                    <a:alpha val="100000"/>
                  </a:srgbClr>
                </a:solidFill>
                <a:latin typeface="Arial"/>
                <a:ea typeface="굴림"/>
              </a:rPr>
              <a:t>younger person will have a </a:t>
            </a:r>
            <a:r>
              <a:rPr lang="en-US" b="0" i="0" dirty="0" smtClean="0">
                <a:solidFill>
                  <a:srgbClr val="000000">
                    <a:alpha val="100000"/>
                  </a:srgbClr>
                </a:solidFill>
                <a:latin typeface="Arial"/>
                <a:ea typeface="굴림"/>
              </a:rPr>
              <a:t>built</a:t>
            </a:r>
            <a:r>
              <a:rPr lang="en-US" b="0" i="0" dirty="0">
                <a:solidFill>
                  <a:srgbClr val="000000">
                    <a:alpha val="100000"/>
                  </a:srgbClr>
                </a:solidFill>
                <a:latin typeface="Arial"/>
                <a:ea typeface="굴림"/>
              </a:rPr>
              <a:t>-in mentor to get started and feel comfortable.</a:t>
            </a:r>
          </a:p>
        </p:txBody>
      </p:sp>
      <p:sp>
        <p:nvSpPr>
          <p:cNvPr id="4" name="Slide Number Placeholder 5"/>
          <p:cNvSpPr>
            <a:spLocks noGrp="1"/>
          </p:cNvSpPr>
          <p:nvPr>
            <p:ph type="sldNum" sz="quarter" idx="12"/>
          </p:nvPr>
        </p:nvSpPr>
        <p:spPr/>
        <p:txBody>
          <a:bodyPr/>
          <a:lstStyle/>
          <a:p>
            <a:pPr lvl="0" latinLnBrk="0">
              <a:defRPr lang="en-US"/>
            </a:pPr>
            <a:fld id="{AD22CD3B-FDDF-4998-970C-76E6E0BEC65F}" type="slidenum">
              <a:rPr lang="en-US" altLang="x-none"/>
              <a:pPr lvl="0" latinLnBrk="0">
                <a:defRPr lang="en-US"/>
              </a:pPr>
              <a:t>21</a:t>
            </a:fld>
            <a:endParaRPr lang="en-US" altLang="x-none"/>
          </a:p>
        </p:txBody>
      </p:sp>
    </p:spTree>
  </p:cSld>
  <p:clrMapOvr>
    <a:masterClrMapping/>
  </p:clrMapOvr>
  <p:transition xmlns:p14="http://schemas.microsoft.com/office/powerpoint/2010/mai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atinLnBrk="0">
              <a:defRPr lang="en-US"/>
            </a:pPr>
            <a:r>
              <a:rPr lang="en-US" altLang="x-none"/>
              <a:t>Branding Your Lodge</a:t>
            </a:r>
          </a:p>
          <a:p>
            <a:pPr latinLnBrk="0">
              <a:defRPr lang="en-US"/>
            </a:pPr>
            <a:r>
              <a:rPr lang="en-US" altLang="x-none"/>
              <a:t>to Different Generations</a:t>
            </a:r>
          </a:p>
        </p:txBody>
      </p:sp>
      <p:sp>
        <p:nvSpPr>
          <p:cNvPr id="3" name="Content Placeholder 2"/>
          <p:cNvSpPr>
            <a:spLocks noGrp="1"/>
          </p:cNvSpPr>
          <p:nvPr>
            <p:ph idx="1"/>
          </p:nvPr>
        </p:nvSpPr>
        <p:spPr/>
        <p:txBody>
          <a:bodyPr/>
          <a:lstStyle/>
          <a:p>
            <a:pPr latinLnBrk="0">
              <a:defRPr lang="en-US"/>
            </a:pPr>
            <a:endParaRPr lang="en-US" altLang="x-none" dirty="0"/>
          </a:p>
          <a:p>
            <a:pPr algn="l">
              <a:buNone/>
              <a:defRPr lang="en-US"/>
            </a:pPr>
            <a:r>
              <a:rPr lang="en-US" b="0" i="1" u="sng" dirty="0">
                <a:solidFill>
                  <a:srgbClr val="666666">
                    <a:alpha val="100000"/>
                  </a:srgbClr>
                </a:solidFill>
                <a:latin typeface="Arial"/>
                <a:ea typeface="Varela, Arial, Helvetica, sans-serif"/>
              </a:rPr>
              <a:t>Recognize young members of your organization.</a:t>
            </a:r>
            <a:r>
              <a:rPr lang="en-US" b="0" i="0" dirty="0">
                <a:solidFill>
                  <a:srgbClr val="666666">
                    <a:alpha val="100000"/>
                  </a:srgbClr>
                </a:solidFill>
                <a:latin typeface="Varela, Arial, Helvetica, sans-serif"/>
                <a:ea typeface="Varela, Arial, Helvetica, sans-serif"/>
              </a:rPr>
              <a:t> </a:t>
            </a:r>
            <a:r>
              <a:rPr lang="en-US" b="0" i="0" dirty="0">
                <a:solidFill>
                  <a:srgbClr val="000000">
                    <a:alpha val="100000"/>
                  </a:srgbClr>
                </a:solidFill>
                <a:latin typeface="Arial"/>
                <a:ea typeface="굴림"/>
              </a:rPr>
              <a:t>A great     example of this is many engineering groups have young  engineer chapters. This allows younger members to </a:t>
            </a:r>
            <a:r>
              <a:rPr lang="en-US" b="0" i="0" dirty="0" smtClean="0">
                <a:solidFill>
                  <a:srgbClr val="000000">
                    <a:alpha val="100000"/>
                  </a:srgbClr>
                </a:solidFill>
                <a:latin typeface="Arial"/>
                <a:ea typeface="굴림"/>
              </a:rPr>
              <a:t>        associate </a:t>
            </a:r>
            <a:r>
              <a:rPr lang="en-US" b="0" i="0" dirty="0">
                <a:solidFill>
                  <a:srgbClr val="000000">
                    <a:alpha val="100000"/>
                  </a:srgbClr>
                </a:solidFill>
                <a:latin typeface="Arial"/>
                <a:ea typeface="굴림"/>
              </a:rPr>
              <a:t>with their peers in leadership programs and      networking. If you can get younger members involved in   the process early they are more likely to stay engaged     and become successful and influential leaders later on.</a:t>
            </a:r>
          </a:p>
        </p:txBody>
      </p:sp>
      <p:sp>
        <p:nvSpPr>
          <p:cNvPr id="4" name="Slide Number Placeholder 5"/>
          <p:cNvSpPr>
            <a:spLocks noGrp="1"/>
          </p:cNvSpPr>
          <p:nvPr>
            <p:ph type="sldNum" sz="quarter" idx="12"/>
          </p:nvPr>
        </p:nvSpPr>
        <p:spPr/>
        <p:txBody>
          <a:bodyPr/>
          <a:lstStyle/>
          <a:p>
            <a:pPr lvl="0" latinLnBrk="0">
              <a:defRPr lang="en-US"/>
            </a:pPr>
            <a:fld id="{AD22CD3B-FDDF-4998-970C-76E6E0BEC65F}" type="slidenum">
              <a:rPr lang="en-US" altLang="x-none"/>
              <a:pPr lvl="0" latinLnBrk="0">
                <a:defRPr lang="en-US"/>
              </a:pPr>
              <a:t>22</a:t>
            </a:fld>
            <a:endParaRPr lang="en-US" altLang="x-none"/>
          </a:p>
        </p:txBody>
      </p:sp>
    </p:spTree>
  </p:cSld>
  <p:clrMapOvr>
    <a:masterClrMapping/>
  </p:clrMapOvr>
  <p:transition xmlns:p14="http://schemas.microsoft.com/office/powerpoint/2010/mai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atinLnBrk="0">
              <a:defRPr lang="en-US"/>
            </a:pPr>
            <a:r>
              <a:rPr lang="en-US" altLang="x-none"/>
              <a:t>Branding Your Lodge</a:t>
            </a:r>
          </a:p>
          <a:p>
            <a:pPr latinLnBrk="0">
              <a:defRPr lang="en-US"/>
            </a:pPr>
            <a:r>
              <a:rPr lang="en-US" altLang="x-none"/>
              <a:t>to Different Generations</a:t>
            </a:r>
          </a:p>
        </p:txBody>
      </p:sp>
      <p:sp>
        <p:nvSpPr>
          <p:cNvPr id="3" name="Content Placeholder 2"/>
          <p:cNvSpPr>
            <a:spLocks noGrp="1"/>
          </p:cNvSpPr>
          <p:nvPr>
            <p:ph idx="1"/>
          </p:nvPr>
        </p:nvSpPr>
        <p:spPr/>
        <p:txBody>
          <a:bodyPr/>
          <a:lstStyle/>
          <a:p>
            <a:pPr latinLnBrk="0">
              <a:defRPr lang="en-US"/>
            </a:pPr>
            <a:endParaRPr lang="en-US" altLang="x-none" dirty="0" smtClean="0"/>
          </a:p>
          <a:p>
            <a:pPr algn="l">
              <a:buNone/>
              <a:defRPr lang="en-US"/>
            </a:pPr>
            <a:r>
              <a:rPr lang="en-US" b="0" i="1" u="sng" dirty="0" smtClean="0">
                <a:solidFill>
                  <a:srgbClr val="666666">
                    <a:alpha val="100000"/>
                  </a:srgbClr>
                </a:solidFill>
                <a:latin typeface="Arial"/>
                <a:ea typeface="Varela, Arial, Helvetica, sans-serif"/>
              </a:rPr>
              <a:t>Start early with your recruitment efforts.</a:t>
            </a:r>
            <a:r>
              <a:rPr lang="en-US" b="0" i="0" dirty="0" smtClean="0">
                <a:solidFill>
                  <a:srgbClr val="666666">
                    <a:alpha val="100000"/>
                  </a:srgbClr>
                </a:solidFill>
                <a:latin typeface="Varela, Arial, Helvetica, sans-serif"/>
                <a:ea typeface="Varela, Arial, Helvetica, sans-serif"/>
              </a:rPr>
              <a:t> </a:t>
            </a:r>
            <a:r>
              <a:rPr lang="en-US" b="0" i="0" dirty="0" smtClean="0">
                <a:solidFill>
                  <a:srgbClr val="000000">
                    <a:alpha val="100000"/>
                  </a:srgbClr>
                </a:solidFill>
                <a:latin typeface="Arial"/>
                <a:ea typeface="굴림"/>
              </a:rPr>
              <a:t>College-aged         young people are excellent candidates for your                organization. High-schools may be a great place to start  also. Groom these young people to become interested in your group. After all, these young people are going to be  the leaders of tomorrow. Latch on to them early and          insure your group's continuity for years to come.</a:t>
            </a:r>
            <a:endParaRPr lang="en-US" b="0" i="0" dirty="0">
              <a:solidFill>
                <a:srgbClr val="000000">
                  <a:alpha val="100000"/>
                </a:srgbClr>
              </a:solidFill>
              <a:latin typeface="Arial"/>
              <a:ea typeface="굴림"/>
            </a:endParaRPr>
          </a:p>
        </p:txBody>
      </p:sp>
      <p:sp>
        <p:nvSpPr>
          <p:cNvPr id="4" name="Slide Number Placeholder 5"/>
          <p:cNvSpPr>
            <a:spLocks noGrp="1"/>
          </p:cNvSpPr>
          <p:nvPr>
            <p:ph type="sldNum" sz="quarter" idx="12"/>
          </p:nvPr>
        </p:nvSpPr>
        <p:spPr/>
        <p:txBody>
          <a:bodyPr/>
          <a:lstStyle/>
          <a:p>
            <a:pPr lvl="0" latinLnBrk="0">
              <a:defRPr lang="en-US"/>
            </a:pPr>
            <a:fld id="{AD22CD3B-FDDF-4998-970C-76E6E0BEC65F}" type="slidenum">
              <a:rPr lang="en-US" altLang="x-none"/>
              <a:pPr lvl="0" latinLnBrk="0">
                <a:defRPr lang="en-US"/>
              </a:pPr>
              <a:t>23</a:t>
            </a:fld>
            <a:endParaRPr lang="en-US" altLang="x-none"/>
          </a:p>
        </p:txBody>
      </p:sp>
    </p:spTree>
  </p:cSld>
  <p:clrMapOvr>
    <a:masterClrMapping/>
  </p:clrMapOvr>
  <p:transition xmlns:p14="http://schemas.microsoft.com/office/powerpoint/2010/mai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atinLnBrk="0">
              <a:defRPr lang="en-US"/>
            </a:pPr>
            <a:r>
              <a:rPr lang="en-US" altLang="x-none"/>
              <a:t>Branding Your Lodge</a:t>
            </a:r>
          </a:p>
          <a:p>
            <a:pPr latinLnBrk="0">
              <a:defRPr lang="en-US"/>
            </a:pPr>
            <a:r>
              <a:rPr lang="en-US" altLang="x-none"/>
              <a:t>to Different Generations</a:t>
            </a:r>
          </a:p>
        </p:txBody>
      </p:sp>
      <p:sp>
        <p:nvSpPr>
          <p:cNvPr id="3" name="Content Placeholder 2"/>
          <p:cNvSpPr>
            <a:spLocks noGrp="1"/>
          </p:cNvSpPr>
          <p:nvPr>
            <p:ph idx="1"/>
          </p:nvPr>
        </p:nvSpPr>
        <p:spPr/>
        <p:txBody>
          <a:bodyPr/>
          <a:lstStyle/>
          <a:p>
            <a:pPr latinLnBrk="0">
              <a:defRPr lang="en-US"/>
            </a:pPr>
            <a:endParaRPr lang="en-US" altLang="x-none"/>
          </a:p>
          <a:p>
            <a:pPr algn="l">
              <a:buNone/>
              <a:defRPr lang="en-US"/>
            </a:pPr>
            <a:r>
              <a:rPr lang="en-US" b="0" i="1" u="sng">
                <a:solidFill>
                  <a:srgbClr val="666666">
                    <a:alpha val="100000"/>
                  </a:srgbClr>
                </a:solidFill>
                <a:latin typeface="Arial"/>
                <a:ea typeface="Varela, Arial, Helvetica, sans-serif"/>
              </a:rPr>
              <a:t>Don't get too radical when trying to attract younger             members.</a:t>
            </a:r>
            <a:r>
              <a:rPr lang="en-US" b="0" i="0">
                <a:solidFill>
                  <a:srgbClr val="666666">
                    <a:alpha val="100000"/>
                  </a:srgbClr>
                </a:solidFill>
                <a:latin typeface="Varela, Arial, Helvetica, sans-serif"/>
                <a:ea typeface="Varela, Arial, Helvetica, sans-serif"/>
              </a:rPr>
              <a:t> </a:t>
            </a:r>
            <a:r>
              <a:rPr lang="en-US" b="0" i="0">
                <a:solidFill>
                  <a:srgbClr val="000000">
                    <a:alpha val="100000"/>
                  </a:srgbClr>
                </a:solidFill>
                <a:latin typeface="Arial"/>
                <a:ea typeface="굴림"/>
              </a:rPr>
              <a:t>Ascertain the average age of the member's of   your organization. If the average age is over 50 begin by  trying to attract newer members in their 40's. Lower the   age of your group slowly</a:t>
            </a:r>
          </a:p>
        </p:txBody>
      </p:sp>
      <p:sp>
        <p:nvSpPr>
          <p:cNvPr id="4" name="Slide Number Placeholder 5"/>
          <p:cNvSpPr>
            <a:spLocks noGrp="1"/>
          </p:cNvSpPr>
          <p:nvPr>
            <p:ph type="sldNum" sz="quarter" idx="12"/>
          </p:nvPr>
        </p:nvSpPr>
        <p:spPr/>
        <p:txBody>
          <a:bodyPr/>
          <a:lstStyle/>
          <a:p>
            <a:pPr lvl="0" latinLnBrk="0">
              <a:defRPr lang="en-US"/>
            </a:pPr>
            <a:fld id="{AD22CD3B-FDDF-4998-970C-76E6E0BEC65F}" type="slidenum">
              <a:rPr lang="en-US" altLang="x-none"/>
              <a:pPr lvl="0" latinLnBrk="0">
                <a:defRPr lang="en-US"/>
              </a:pPr>
              <a:t>24</a:t>
            </a:fld>
            <a:endParaRPr lang="en-US" altLang="x-none"/>
          </a:p>
        </p:txBody>
      </p:sp>
    </p:spTree>
  </p:cSld>
  <p:clrMapOvr>
    <a:masterClrMapping/>
  </p:clrMapOvr>
  <p:transition xmlns:p14="http://schemas.microsoft.com/office/powerpoint/2010/mai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atinLnBrk="0">
              <a:defRPr lang="en-US"/>
            </a:pPr>
            <a:r>
              <a:rPr lang="en-US" altLang="x-none"/>
              <a:t>Branding Your Lodge</a:t>
            </a:r>
          </a:p>
          <a:p>
            <a:pPr latinLnBrk="0">
              <a:defRPr lang="en-US"/>
            </a:pPr>
            <a:r>
              <a:rPr lang="en-US" altLang="x-none"/>
              <a:t>to Different Generations</a:t>
            </a:r>
          </a:p>
        </p:txBody>
      </p:sp>
      <p:sp>
        <p:nvSpPr>
          <p:cNvPr id="3" name="Content Placeholder 2"/>
          <p:cNvSpPr>
            <a:spLocks noGrp="1"/>
          </p:cNvSpPr>
          <p:nvPr>
            <p:ph idx="1"/>
          </p:nvPr>
        </p:nvSpPr>
        <p:spPr/>
        <p:txBody>
          <a:bodyPr>
            <a:normAutofit fontScale="95000"/>
          </a:bodyPr>
          <a:lstStyle/>
          <a:p>
            <a:pPr latinLnBrk="0">
              <a:defRPr lang="en-US"/>
            </a:pPr>
            <a:endParaRPr lang="en-US" altLang="x-none" dirty="0"/>
          </a:p>
          <a:p>
            <a:pPr algn="l">
              <a:buNone/>
              <a:defRPr lang="en-US"/>
            </a:pPr>
            <a:r>
              <a:rPr lang="en-US" b="0" i="1" u="sng" dirty="0" smtClean="0">
                <a:solidFill>
                  <a:srgbClr val="666666">
                    <a:alpha val="100000"/>
                  </a:srgbClr>
                </a:solidFill>
                <a:latin typeface="Arial"/>
                <a:ea typeface="Varela, Arial, Helvetica, sans-serif"/>
              </a:rPr>
              <a:t>Keep younger, and newer, members of your group in the loop.</a:t>
            </a:r>
            <a:r>
              <a:rPr lang="en-US" b="0" i="0" dirty="0" smtClean="0">
                <a:solidFill>
                  <a:srgbClr val="666666">
                    <a:alpha val="100000"/>
                  </a:srgbClr>
                </a:solidFill>
                <a:latin typeface="Varela, Arial, Helvetica, sans-serif"/>
                <a:ea typeface="Varela, Arial, Helvetica, sans-serif"/>
              </a:rPr>
              <a:t> </a:t>
            </a:r>
            <a:r>
              <a:rPr lang="en-US" b="0" i="0" dirty="0" smtClean="0">
                <a:solidFill>
                  <a:srgbClr val="000000">
                    <a:alpha val="100000"/>
                  </a:srgbClr>
                </a:solidFill>
                <a:latin typeface="Arial"/>
                <a:ea typeface="굴림"/>
              </a:rPr>
              <a:t>Don't get them to join your association and then forget about  them. Engage them in as many ways as you can. Find out    what these younger members are interested in. Appoint them to committees that cater to their likes. If enough new             members have certain interests start up a new program or      incorporate these interests into an existing program with        younger members playing some lead roles.</a:t>
            </a:r>
            <a:endParaRPr lang="en-US" b="0" i="0" dirty="0">
              <a:solidFill>
                <a:srgbClr val="000000">
                  <a:alpha val="100000"/>
                </a:srgbClr>
              </a:solidFill>
              <a:latin typeface="Arial"/>
              <a:ea typeface="굴림"/>
            </a:endParaRPr>
          </a:p>
        </p:txBody>
      </p:sp>
      <p:sp>
        <p:nvSpPr>
          <p:cNvPr id="4" name="Slide Number Placeholder 5"/>
          <p:cNvSpPr>
            <a:spLocks noGrp="1"/>
          </p:cNvSpPr>
          <p:nvPr>
            <p:ph type="sldNum" sz="quarter" idx="12"/>
          </p:nvPr>
        </p:nvSpPr>
        <p:spPr/>
        <p:txBody>
          <a:bodyPr/>
          <a:lstStyle/>
          <a:p>
            <a:pPr lvl="0" latinLnBrk="0">
              <a:defRPr lang="en-US"/>
            </a:pPr>
            <a:fld id="{AD22CD3B-FDDF-4998-970C-76E6E0BEC65F}" type="slidenum">
              <a:rPr lang="en-US" altLang="x-none"/>
              <a:pPr lvl="0" latinLnBrk="0">
                <a:defRPr lang="en-US"/>
              </a:pPr>
              <a:t>25</a:t>
            </a:fld>
            <a:endParaRPr lang="en-US" altLang="x-none"/>
          </a:p>
        </p:txBody>
      </p:sp>
    </p:spTree>
  </p:cSld>
  <p:clrMapOvr>
    <a:masterClrMapping/>
  </p:clrMapOvr>
  <p:transition xmlns:p14="http://schemas.microsoft.com/office/powerpoint/2010/mai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atinLnBrk="0">
              <a:defRPr lang="en-US"/>
            </a:pPr>
            <a:r>
              <a:rPr lang="en-US" altLang="x-none"/>
              <a:t>Branding Your Lodge</a:t>
            </a:r>
          </a:p>
          <a:p>
            <a:pPr latinLnBrk="0">
              <a:defRPr lang="en-US"/>
            </a:pPr>
            <a:r>
              <a:rPr lang="en-US" altLang="x-none"/>
              <a:t>to Different Generations</a:t>
            </a:r>
          </a:p>
        </p:txBody>
      </p:sp>
      <p:sp>
        <p:nvSpPr>
          <p:cNvPr id="3" name="Content Placeholder 2"/>
          <p:cNvSpPr>
            <a:spLocks noGrp="1"/>
          </p:cNvSpPr>
          <p:nvPr>
            <p:ph idx="1"/>
          </p:nvPr>
        </p:nvSpPr>
        <p:spPr/>
        <p:txBody>
          <a:bodyPr>
            <a:noAutofit/>
          </a:bodyPr>
          <a:lstStyle/>
          <a:p>
            <a:pPr algn="ctr" latinLnBrk="0">
              <a:buNone/>
              <a:defRPr lang="en-US"/>
            </a:pPr>
            <a:endParaRPr lang="en-US" altLang="x-none" dirty="0"/>
          </a:p>
          <a:p>
            <a:pPr algn="ctr" latinLnBrk="0">
              <a:buNone/>
              <a:defRPr lang="en-US"/>
            </a:pPr>
            <a:r>
              <a:rPr lang="en-US" altLang="x-none" sz="4800" dirty="0"/>
              <a:t>If you want your Lodge to stay strong and be a light to </a:t>
            </a:r>
            <a:r>
              <a:rPr lang="en-US" altLang="x-none" sz="4800" dirty="0" smtClean="0"/>
              <a:t>your</a:t>
            </a:r>
            <a:r>
              <a:rPr lang="en-US" altLang="x-none" sz="4800" dirty="0" smtClean="0"/>
              <a:t> </a:t>
            </a:r>
            <a:r>
              <a:rPr lang="en-US" altLang="x-none" sz="4800" dirty="0"/>
              <a:t>community </a:t>
            </a:r>
            <a:r>
              <a:rPr lang="en-US" altLang="x-none" sz="4800" dirty="0" smtClean="0"/>
              <a:t>you</a:t>
            </a:r>
            <a:r>
              <a:rPr lang="en-US" altLang="x-none" sz="4800" dirty="0" smtClean="0"/>
              <a:t> </a:t>
            </a:r>
            <a:r>
              <a:rPr lang="en-US" altLang="x-none" sz="4800" dirty="0"/>
              <a:t>must </a:t>
            </a:r>
            <a:r>
              <a:rPr lang="en-US" altLang="x-none" sz="4800" i="1" u="sng" dirty="0"/>
              <a:t>brand </a:t>
            </a:r>
            <a:r>
              <a:rPr lang="en-US" altLang="x-none" sz="4800" dirty="0"/>
              <a:t>IOOF to younger members.</a:t>
            </a:r>
          </a:p>
        </p:txBody>
      </p:sp>
      <p:sp>
        <p:nvSpPr>
          <p:cNvPr id="4" name="Slide Number Placeholder 5"/>
          <p:cNvSpPr>
            <a:spLocks noGrp="1"/>
          </p:cNvSpPr>
          <p:nvPr>
            <p:ph type="sldNum" sz="quarter" idx="12"/>
          </p:nvPr>
        </p:nvSpPr>
        <p:spPr/>
        <p:txBody>
          <a:bodyPr/>
          <a:lstStyle/>
          <a:p>
            <a:pPr lvl="0" latinLnBrk="0">
              <a:defRPr lang="en-US"/>
            </a:pPr>
            <a:fld id="{AD22CD3B-FDDF-4998-970C-76E6E0BEC65F}" type="slidenum">
              <a:rPr lang="en-US" altLang="x-none"/>
              <a:pPr lvl="0" latinLnBrk="0">
                <a:defRPr lang="en-US"/>
              </a:pPr>
              <a:t>26</a:t>
            </a:fld>
            <a:endParaRPr lang="en-US" altLang="x-none"/>
          </a:p>
        </p:txBody>
      </p:sp>
    </p:spTree>
  </p:cSld>
  <p:clrMapOvr>
    <a:masterClrMapping/>
  </p:clrMapOvr>
  <p:transition xmlns:p14="http://schemas.microsoft.com/office/powerpoint/2010/mai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atinLnBrk="0">
              <a:defRPr lang="en-US"/>
            </a:pPr>
            <a:r>
              <a:rPr lang="en-US" altLang="x-none"/>
              <a:t>Links</a:t>
            </a:r>
          </a:p>
        </p:txBody>
      </p:sp>
      <p:sp>
        <p:nvSpPr>
          <p:cNvPr id="3" name="Content Placeholder 2"/>
          <p:cNvSpPr>
            <a:spLocks noGrp="1"/>
          </p:cNvSpPr>
          <p:nvPr>
            <p:ph idx="1"/>
          </p:nvPr>
        </p:nvSpPr>
        <p:spPr>
          <a:xfrm>
            <a:off x="694000" y="1609725"/>
            <a:ext cx="10972798" cy="4525963"/>
          </a:xfrm>
        </p:spPr>
        <p:txBody>
          <a:bodyPr>
            <a:noAutofit/>
          </a:bodyPr>
          <a:lstStyle/>
          <a:p>
            <a:pPr lvl="2" latinLnBrk="0">
              <a:buNone/>
              <a:defRPr lang="en-US"/>
            </a:pPr>
            <a:endParaRPr lang="en-US" altLang="x-none"/>
          </a:p>
          <a:p>
            <a:pPr lvl="2" latinLnBrk="0">
              <a:buNone/>
              <a:defRPr lang="en-US"/>
            </a:pPr>
            <a:r>
              <a:rPr lang="en-US" altLang="x-none">
                <a:hlinkClick r:id="rId2"/>
              </a:rPr>
              <a:t>http://www.slideshare.net/mobile/abhishekshah/next-generation-branding-strategy</a:t>
            </a:r>
            <a:endParaRPr lang="en-US" altLang="x-none"/>
          </a:p>
          <a:p>
            <a:pPr lvl="2" latinLnBrk="0">
              <a:buNone/>
              <a:defRPr lang="en-US"/>
            </a:pPr>
            <a:endParaRPr lang="en-US" altLang="x-none"/>
          </a:p>
          <a:p>
            <a:pPr lvl="2" latinLnBrk="0">
              <a:buNone/>
              <a:defRPr lang="en-US"/>
            </a:pPr>
            <a:r>
              <a:rPr lang="en-US" altLang="x-none">
                <a:hlinkClick r:id="rId3"/>
              </a:rPr>
              <a:t>http://www.webbrightservices.com/the-association-blog/bid/118470/Member-Recruitment-How-Do-You-Attract-Younger-Members-to-Your-Association</a:t>
            </a:r>
            <a:endParaRPr lang="en-US" altLang="x-none"/>
          </a:p>
          <a:p>
            <a:pPr lvl="2" latinLnBrk="0">
              <a:buNone/>
              <a:defRPr lang="en-US"/>
            </a:pPr>
            <a:endParaRPr lang="en-US" altLang="x-none"/>
          </a:p>
          <a:p>
            <a:pPr lvl="2" latinLnBrk="0">
              <a:buNone/>
              <a:defRPr lang="en-US"/>
            </a:pPr>
            <a:r>
              <a:rPr lang="en-US" altLang="x-none" sz="2400">
                <a:hlinkClick r:id="rId4"/>
              </a:rPr>
              <a:t>https://www.rotary.org/myrotary/en/8-tips-getting-young-people-interested-your-club</a:t>
            </a:r>
            <a:endParaRPr lang="en-US" altLang="x-none" sz="2400"/>
          </a:p>
          <a:p>
            <a:pPr lvl="2" latinLnBrk="0">
              <a:buNone/>
              <a:defRPr lang="en-US"/>
            </a:pPr>
            <a:endParaRPr lang="en-US" altLang="x-none"/>
          </a:p>
          <a:p>
            <a:pPr lvl="2" latinLnBrk="0">
              <a:buNone/>
              <a:defRPr lang="en-US"/>
            </a:pPr>
            <a:endParaRPr lang="en-US" altLang="x-none"/>
          </a:p>
        </p:txBody>
      </p:sp>
      <p:sp>
        <p:nvSpPr>
          <p:cNvPr id="4" name="Slide Number Placeholder 5"/>
          <p:cNvSpPr>
            <a:spLocks noGrp="1"/>
          </p:cNvSpPr>
          <p:nvPr>
            <p:ph type="sldNum" sz="quarter" idx="12"/>
          </p:nvPr>
        </p:nvSpPr>
        <p:spPr/>
        <p:txBody>
          <a:bodyPr/>
          <a:lstStyle/>
          <a:p>
            <a:pPr lvl="0" latinLnBrk="0">
              <a:defRPr lang="en-US"/>
            </a:pPr>
            <a:fld id="{AD22CD3B-FDDF-4998-970C-76E6E0BEC65F}" type="slidenum">
              <a:rPr lang="en-US" altLang="x-none"/>
              <a:pPr lvl="0" latinLnBrk="0">
                <a:defRPr lang="en-US"/>
              </a:pPr>
              <a:t>27</a:t>
            </a:fld>
            <a:endParaRPr lang="en-US" altLang="x-none"/>
          </a:p>
        </p:txBody>
      </p:sp>
    </p:spTree>
  </p:cSld>
  <p:clrMapOvr>
    <a:masterClrMapping/>
  </p:clrMapOvr>
  <p:transition xmlns:p14="http://schemas.microsoft.com/office/powerpoint/2010/mai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atinLnBrk="0">
              <a:defRPr lang="en-US"/>
            </a:pPr>
            <a:r>
              <a:rPr lang="en-US" altLang="x-none"/>
              <a:t>Generations</a:t>
            </a:r>
          </a:p>
        </p:txBody>
      </p:sp>
      <p:sp>
        <p:nvSpPr>
          <p:cNvPr id="3" name="Content Placeholder 2"/>
          <p:cNvSpPr>
            <a:spLocks noGrp="1"/>
          </p:cNvSpPr>
          <p:nvPr>
            <p:ph idx="1"/>
          </p:nvPr>
        </p:nvSpPr>
        <p:spPr>
          <a:xfrm>
            <a:off x="609601" y="1666513"/>
            <a:ext cx="10972798" cy="4525963"/>
          </a:xfrm>
        </p:spPr>
        <p:txBody>
          <a:bodyPr>
            <a:noAutofit/>
          </a:bodyPr>
          <a:lstStyle/>
          <a:p>
            <a:pPr algn="ctr" latinLnBrk="0">
              <a:defRPr lang="en-US"/>
            </a:pPr>
            <a:endParaRPr lang="en-US" altLang="x-none" sz="4200" b="1"/>
          </a:p>
          <a:p>
            <a:pPr algn="ctr" latinLnBrk="0">
              <a:defRPr lang="en-US"/>
            </a:pPr>
            <a:r>
              <a:rPr lang="en-US" altLang="x-none" sz="4200" b="1"/>
              <a:t>Traditionalists 1901-1943</a:t>
            </a:r>
          </a:p>
          <a:p>
            <a:pPr algn="ctr" latinLnBrk="0">
              <a:defRPr lang="en-US"/>
            </a:pPr>
            <a:r>
              <a:rPr lang="en-US" altLang="x-none" sz="4200" b="1"/>
              <a:t>Baby Boomers 1944 - 1964</a:t>
            </a:r>
          </a:p>
          <a:p>
            <a:pPr algn="ctr" latinLnBrk="0">
              <a:defRPr lang="en-US"/>
            </a:pPr>
            <a:r>
              <a:rPr lang="en-US" altLang="x-none" sz="4200" b="1"/>
              <a:t>Generation Xers 1965 - 1981</a:t>
            </a:r>
          </a:p>
          <a:p>
            <a:pPr algn="ctr" latinLnBrk="0">
              <a:defRPr lang="en-US"/>
            </a:pPr>
            <a:r>
              <a:rPr lang="en-US" altLang="x-none" sz="4200" b="1"/>
              <a:t>Millennials 1982 - 2003</a:t>
            </a:r>
          </a:p>
        </p:txBody>
      </p:sp>
      <p:sp>
        <p:nvSpPr>
          <p:cNvPr id="4" name="Slide Number Placeholder 5"/>
          <p:cNvSpPr>
            <a:spLocks noGrp="1"/>
          </p:cNvSpPr>
          <p:nvPr>
            <p:ph type="sldNum" sz="quarter" idx="12"/>
          </p:nvPr>
        </p:nvSpPr>
        <p:spPr/>
        <p:txBody>
          <a:bodyPr/>
          <a:lstStyle/>
          <a:p>
            <a:pPr lvl="0" latinLnBrk="0">
              <a:defRPr lang="en-US"/>
            </a:pPr>
            <a:fld id="{AD22CD3B-FDDF-4998-970C-76E6E0BEC65F}" type="slidenum">
              <a:rPr lang="en-US" altLang="x-none"/>
              <a:pPr lvl="0" latinLnBrk="0">
                <a:defRPr lang="en-US"/>
              </a:pPr>
              <a:t>3</a:t>
            </a:fld>
            <a:endParaRPr lang="en-US" altLang="x-none"/>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atinLnBrk="0">
              <a:defRPr lang="en-US"/>
            </a:pPr>
            <a:r>
              <a:rPr lang="en-US" altLang="x-none"/>
              <a:t>Traditionalists</a:t>
            </a:r>
          </a:p>
        </p:txBody>
      </p:sp>
      <p:sp>
        <p:nvSpPr>
          <p:cNvPr id="3" name="Text Placeholder 2"/>
          <p:cNvSpPr>
            <a:spLocks noGrp="1"/>
          </p:cNvSpPr>
          <p:nvPr>
            <p:ph type="body" idx="1"/>
          </p:nvPr>
        </p:nvSpPr>
        <p:spPr>
          <a:xfrm>
            <a:off x="609599" y="1600200"/>
            <a:ext cx="10972798" cy="4525963"/>
          </a:xfrm>
        </p:spPr>
        <p:txBody>
          <a:bodyPr>
            <a:noAutofit/>
          </a:bodyPr>
          <a:lstStyle/>
          <a:p>
            <a:pPr algn="ctr" latinLnBrk="0">
              <a:buNone/>
              <a:defRPr lang="en-US"/>
            </a:pPr>
            <a:r>
              <a:rPr lang="en-US" altLang="x-none" u="sng"/>
              <a:t>Events &amp; Influencing Factors</a:t>
            </a:r>
            <a:endParaRPr lang="en-US" altLang="x-none"/>
          </a:p>
          <a:p>
            <a:pPr latinLnBrk="0">
              <a:defRPr lang="en-US"/>
            </a:pPr>
            <a:endParaRPr lang="en-US" altLang="x-none" sz="2500"/>
          </a:p>
          <a:p>
            <a:pPr latinLnBrk="0">
              <a:defRPr lang="en-US"/>
            </a:pPr>
            <a:r>
              <a:rPr lang="en-US" altLang="x-none" sz="2500"/>
              <a:t>Great Depression</a:t>
            </a:r>
          </a:p>
          <a:p>
            <a:pPr latinLnBrk="0">
              <a:defRPr lang="en-US"/>
            </a:pPr>
            <a:r>
              <a:rPr lang="en-US" altLang="x-none" sz="2500"/>
              <a:t>New Deal and success of large government programs in infrastructure, medicine, and education</a:t>
            </a:r>
          </a:p>
          <a:p>
            <a:pPr latinLnBrk="0">
              <a:defRPr lang="en-US"/>
            </a:pPr>
            <a:r>
              <a:rPr lang="en-US" altLang="x-none" sz="2500"/>
              <a:t>Winning World War II (About half of all male adults were veterans)</a:t>
            </a:r>
          </a:p>
          <a:p>
            <a:pPr latinLnBrk="0">
              <a:defRPr lang="en-US"/>
            </a:pPr>
            <a:r>
              <a:rPr lang="en-US" altLang="x-none" sz="2500"/>
              <a:t>Move from farm to suburbs</a:t>
            </a:r>
          </a:p>
          <a:p>
            <a:pPr latinLnBrk="0">
              <a:defRPr lang="en-US"/>
            </a:pPr>
            <a:r>
              <a:rPr lang="en-US" altLang="x-none" sz="2500"/>
              <a:t>Development of huge companies</a:t>
            </a:r>
          </a:p>
          <a:p>
            <a:pPr latinLnBrk="0">
              <a:defRPr lang="en-US"/>
            </a:pPr>
            <a:r>
              <a:rPr lang="en-US" altLang="x-none" sz="2500"/>
              <a:t>Growth of communication-newspapers, radio, and automobile</a:t>
            </a:r>
          </a:p>
        </p:txBody>
      </p:sp>
      <p:sp>
        <p:nvSpPr>
          <p:cNvPr id="4" name="Slide Number Placeholder 5"/>
          <p:cNvSpPr>
            <a:spLocks noGrp="1"/>
          </p:cNvSpPr>
          <p:nvPr>
            <p:ph type="sldNum" sz="quarter" idx="12"/>
          </p:nvPr>
        </p:nvSpPr>
        <p:spPr/>
        <p:txBody>
          <a:bodyPr/>
          <a:lstStyle/>
          <a:p>
            <a:pPr lvl="0">
              <a:defRPr lang="en-US"/>
            </a:pPr>
            <a:fld id="{AD22CD3B-FDDF-4998-970C-76E6E0BEC65F}" type="slidenum">
              <a:rPr lang="en-US" altLang="en-US"/>
              <a:pPr lvl="0">
                <a:defRPr lang="en-US"/>
              </a:pPr>
              <a:t>4</a:t>
            </a:fld>
            <a:endParaRPr lang="en-US" alt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atinLnBrk="0">
              <a:defRPr lang="en-US"/>
            </a:pPr>
            <a:r>
              <a:rPr lang="en-US" altLang="x-none"/>
              <a:t>Traditionalists</a:t>
            </a:r>
          </a:p>
        </p:txBody>
      </p:sp>
      <p:sp>
        <p:nvSpPr>
          <p:cNvPr id="3" name="Content Placeholder 2"/>
          <p:cNvSpPr>
            <a:spLocks noGrp="1"/>
          </p:cNvSpPr>
          <p:nvPr>
            <p:ph idx="1"/>
          </p:nvPr>
        </p:nvSpPr>
        <p:spPr/>
        <p:txBody>
          <a:bodyPr>
            <a:noAutofit/>
          </a:bodyPr>
          <a:lstStyle/>
          <a:p>
            <a:pPr algn="ctr" latinLnBrk="0">
              <a:buNone/>
              <a:defRPr lang="en-US"/>
            </a:pPr>
            <a:r>
              <a:rPr lang="en-US" altLang="x-none" u="sng"/>
              <a:t>Values &amp; Behaviors</a:t>
            </a:r>
            <a:endParaRPr lang="en-US" altLang="x-none"/>
          </a:p>
          <a:p>
            <a:pPr algn="ctr" latinLnBrk="0">
              <a:defRPr lang="en-US"/>
            </a:pPr>
            <a:endParaRPr lang="en-US" altLang="x-none"/>
          </a:p>
          <a:p>
            <a:pPr latinLnBrk="0">
              <a:defRPr lang="en-US"/>
            </a:pPr>
            <a:r>
              <a:rPr lang="en-US" altLang="x-none" sz="2500"/>
              <a:t>Fellow chain of command without challenging authority</a:t>
            </a:r>
          </a:p>
          <a:p>
            <a:pPr latinLnBrk="0">
              <a:defRPr lang="en-US"/>
            </a:pPr>
            <a:r>
              <a:rPr lang="en-US" altLang="x-none" sz="2500"/>
              <a:t>Dutiful motto: "Always faithful"</a:t>
            </a:r>
          </a:p>
          <a:p>
            <a:pPr latinLnBrk="0">
              <a:defRPr lang="en-US"/>
            </a:pPr>
            <a:r>
              <a:rPr lang="en-US" altLang="x-none" sz="2500"/>
              <a:t>Save money and avoid credit</a:t>
            </a:r>
          </a:p>
          <a:p>
            <a:pPr latinLnBrk="0">
              <a:defRPr lang="en-US"/>
            </a:pPr>
            <a:r>
              <a:rPr lang="en-US" altLang="x-none" sz="2500"/>
              <a:t>Confidence in experts, leaders, and government</a:t>
            </a:r>
          </a:p>
          <a:p>
            <a:pPr latinLnBrk="0">
              <a:defRPr lang="en-US"/>
            </a:pPr>
            <a:r>
              <a:rPr lang="en-US" altLang="x-none" sz="2500"/>
              <a:t>Private with personal details and more formal in dress and language</a:t>
            </a:r>
          </a:p>
          <a:p>
            <a:pPr latinLnBrk="0">
              <a:defRPr lang="en-US"/>
            </a:pPr>
            <a:r>
              <a:rPr lang="en-US" altLang="x-none" sz="2500"/>
              <a:t>Loyal, disciplined, and patient</a:t>
            </a:r>
          </a:p>
        </p:txBody>
      </p:sp>
      <p:sp>
        <p:nvSpPr>
          <p:cNvPr id="4" name="Slide Number Placeholder 5"/>
          <p:cNvSpPr>
            <a:spLocks noGrp="1"/>
          </p:cNvSpPr>
          <p:nvPr>
            <p:ph type="sldNum" sz="quarter" idx="12"/>
          </p:nvPr>
        </p:nvSpPr>
        <p:spPr/>
        <p:txBody>
          <a:bodyPr/>
          <a:lstStyle/>
          <a:p>
            <a:pPr lvl="0" latinLnBrk="0">
              <a:defRPr lang="en-US"/>
            </a:pPr>
            <a:fld id="{AD22CD3B-FDDF-4998-970C-76E6E0BEC65F}" type="slidenum">
              <a:rPr lang="en-US" altLang="x-none"/>
              <a:pPr lvl="0" latinLnBrk="0">
                <a:defRPr lang="en-US"/>
              </a:pPr>
              <a:t>5</a:t>
            </a:fld>
            <a:endParaRPr lang="en-US" altLang="x-none"/>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atinLnBrk="0">
              <a:defRPr lang="en-US"/>
            </a:pPr>
            <a:r>
              <a:rPr lang="en-US" altLang="x-none"/>
              <a:t>Baby Boomers</a:t>
            </a:r>
          </a:p>
        </p:txBody>
      </p:sp>
      <p:sp>
        <p:nvSpPr>
          <p:cNvPr id="3" name="Content Placeholder 2"/>
          <p:cNvSpPr>
            <a:spLocks noGrp="1"/>
          </p:cNvSpPr>
          <p:nvPr>
            <p:ph idx="1"/>
          </p:nvPr>
        </p:nvSpPr>
        <p:spPr>
          <a:xfrm>
            <a:off x="609599" y="1600200"/>
            <a:ext cx="10972798" cy="4525963"/>
          </a:xfrm>
        </p:spPr>
        <p:txBody>
          <a:bodyPr>
            <a:noAutofit/>
          </a:bodyPr>
          <a:lstStyle/>
          <a:p>
            <a:pPr algn="ctr" latinLnBrk="0">
              <a:buNone/>
              <a:defRPr lang="en-US"/>
            </a:pPr>
            <a:r>
              <a:rPr lang="en-US" altLang="x-none" u="sng"/>
              <a:t>Events &amp; Influencing Factors</a:t>
            </a:r>
          </a:p>
          <a:p>
            <a:pPr algn="ctr" latinLnBrk="0">
              <a:buNone/>
              <a:defRPr lang="en-US"/>
            </a:pPr>
            <a:endParaRPr lang="en-US" altLang="x-none" u="sng"/>
          </a:p>
          <a:p>
            <a:pPr latinLnBrk="0">
              <a:defRPr lang="en-US"/>
            </a:pPr>
            <a:r>
              <a:rPr lang="en-US" altLang="x-none" sz="2500"/>
              <a:t>Surge of birth after WWII</a:t>
            </a:r>
          </a:p>
          <a:p>
            <a:pPr latinLnBrk="0">
              <a:defRPr lang="en-US"/>
            </a:pPr>
            <a:r>
              <a:rPr lang="en-US" altLang="x-none" sz="2500"/>
              <a:t>Robust economic expansion</a:t>
            </a:r>
          </a:p>
          <a:p>
            <a:pPr latinLnBrk="0">
              <a:defRPr lang="en-US"/>
            </a:pPr>
            <a:r>
              <a:rPr lang="en-US" altLang="x-none" sz="2500"/>
              <a:t>Television</a:t>
            </a:r>
          </a:p>
          <a:p>
            <a:pPr latinLnBrk="0">
              <a:defRPr lang="en-US"/>
            </a:pPr>
            <a:r>
              <a:rPr lang="en-US" altLang="x-none" sz="2500"/>
              <a:t>Rock and Roll</a:t>
            </a:r>
          </a:p>
          <a:p>
            <a:pPr latinLnBrk="0">
              <a:defRPr lang="en-US"/>
            </a:pPr>
            <a:r>
              <a:rPr lang="en-US" altLang="x-none" sz="2500"/>
              <a:t>Generation gap developed</a:t>
            </a:r>
          </a:p>
          <a:p>
            <a:pPr latinLnBrk="0">
              <a:defRPr lang="en-US"/>
            </a:pPr>
            <a:r>
              <a:rPr lang="en-US" altLang="x-none" sz="2500"/>
              <a:t>Vietnam, civil rights, Watergate</a:t>
            </a:r>
          </a:p>
          <a:p>
            <a:pPr latinLnBrk="0">
              <a:defRPr lang="en-US"/>
            </a:pPr>
            <a:r>
              <a:rPr lang="en-US" altLang="x-none" sz="2500"/>
              <a:t>Standardization in school-influenced by peers, and media</a:t>
            </a:r>
          </a:p>
        </p:txBody>
      </p:sp>
      <p:sp>
        <p:nvSpPr>
          <p:cNvPr id="4" name="Slide Number Placeholder 5"/>
          <p:cNvSpPr>
            <a:spLocks noGrp="1"/>
          </p:cNvSpPr>
          <p:nvPr>
            <p:ph type="sldNum" sz="quarter" idx="12"/>
          </p:nvPr>
        </p:nvSpPr>
        <p:spPr/>
        <p:txBody>
          <a:bodyPr/>
          <a:lstStyle/>
          <a:p>
            <a:pPr lvl="0" latinLnBrk="0">
              <a:defRPr lang="en-US"/>
            </a:pPr>
            <a:fld id="{AD22CD3B-FDDF-4998-970C-76E6E0BEC65F}" type="slidenum">
              <a:rPr lang="en-US" altLang="x-none"/>
              <a:pPr lvl="0" latinLnBrk="0">
                <a:defRPr lang="en-US"/>
              </a:pPr>
              <a:t>6</a:t>
            </a:fld>
            <a:endParaRPr lang="en-US" altLang="x-none"/>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atinLnBrk="0">
              <a:defRPr lang="en-US"/>
            </a:pPr>
            <a:r>
              <a:rPr lang="en-US" altLang="x-none"/>
              <a:t>Baby </a:t>
            </a:r>
            <a:r>
              <a:rPr lang="en-US" altLang="x-none" b="0"/>
              <a:t>Boomers</a:t>
            </a:r>
          </a:p>
        </p:txBody>
      </p:sp>
      <p:sp>
        <p:nvSpPr>
          <p:cNvPr id="3" name="Content Placeholder 2"/>
          <p:cNvSpPr>
            <a:spLocks noGrp="1"/>
          </p:cNvSpPr>
          <p:nvPr>
            <p:ph idx="1"/>
          </p:nvPr>
        </p:nvSpPr>
        <p:spPr/>
        <p:txBody>
          <a:bodyPr>
            <a:noAutofit/>
          </a:bodyPr>
          <a:lstStyle/>
          <a:p>
            <a:pPr algn="ctr" latinLnBrk="0">
              <a:buNone/>
              <a:defRPr lang="en-US"/>
            </a:pPr>
            <a:r>
              <a:rPr lang="en-US" altLang="x-none" u="sng"/>
              <a:t>Values &amp; Behaviors</a:t>
            </a:r>
          </a:p>
          <a:p>
            <a:pPr algn="ctr" latinLnBrk="0">
              <a:buNone/>
              <a:defRPr lang="en-US"/>
            </a:pPr>
            <a:endParaRPr lang="en-US" altLang="x-none"/>
          </a:p>
          <a:p>
            <a:pPr latinLnBrk="0">
              <a:defRPr lang="en-US"/>
            </a:pPr>
            <a:r>
              <a:rPr lang="en-US" altLang="x-none" sz="2500"/>
              <a:t>High expectations: idealistic and optimistic</a:t>
            </a:r>
          </a:p>
          <a:p>
            <a:pPr latinLnBrk="0">
              <a:defRPr lang="en-US"/>
            </a:pPr>
            <a:r>
              <a:rPr lang="en-US" altLang="x-none" sz="2500"/>
              <a:t>Individualistic motto: "Do your own thing"</a:t>
            </a:r>
          </a:p>
          <a:p>
            <a:pPr latinLnBrk="0">
              <a:defRPr lang="en-US"/>
            </a:pPr>
            <a:r>
              <a:rPr lang="en-US" altLang="x-none" sz="2500"/>
              <a:t>Challenge the status quo, question authority</a:t>
            </a:r>
          </a:p>
          <a:p>
            <a:pPr latinLnBrk="0">
              <a:defRPr lang="en-US"/>
            </a:pPr>
            <a:r>
              <a:rPr lang="en-US" altLang="x-none" sz="2500"/>
              <a:t>Competitive due to huge size of generation, but with emphasis on fairness</a:t>
            </a:r>
          </a:p>
          <a:p>
            <a:pPr latinLnBrk="0">
              <a:defRPr lang="en-US"/>
            </a:pPr>
            <a:r>
              <a:rPr lang="en-US" altLang="x-none" sz="2500"/>
              <a:t>Process and procedure orientation, workaholic to get ahead</a:t>
            </a:r>
          </a:p>
          <a:p>
            <a:pPr latinLnBrk="0">
              <a:defRPr lang="en-US"/>
            </a:pPr>
            <a:r>
              <a:rPr lang="en-US" altLang="x-none" sz="2500"/>
              <a:t>Focus on self-improvement, psychology, and potential</a:t>
            </a:r>
          </a:p>
          <a:p>
            <a:pPr latinLnBrk="0">
              <a:defRPr lang="en-US"/>
            </a:pPr>
            <a:endParaRPr lang="en-US" altLang="x-none" sz="2500"/>
          </a:p>
        </p:txBody>
      </p:sp>
      <p:sp>
        <p:nvSpPr>
          <p:cNvPr id="4" name="Slide Number Placeholder 5"/>
          <p:cNvSpPr>
            <a:spLocks noGrp="1"/>
          </p:cNvSpPr>
          <p:nvPr>
            <p:ph type="sldNum" sz="quarter" idx="12"/>
          </p:nvPr>
        </p:nvSpPr>
        <p:spPr/>
        <p:txBody>
          <a:bodyPr/>
          <a:lstStyle/>
          <a:p>
            <a:pPr lvl="0" latinLnBrk="0">
              <a:defRPr lang="en-US"/>
            </a:pPr>
            <a:fld id="{AD22CD3B-FDDF-4998-970C-76E6E0BEC65F}" type="slidenum">
              <a:rPr lang="en-US" altLang="x-none"/>
              <a:pPr lvl="0" latinLnBrk="0">
                <a:defRPr lang="en-US"/>
              </a:pPr>
              <a:t>7</a:t>
            </a:fld>
            <a:endParaRPr lang="en-US" altLang="x-none"/>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atinLnBrk="0">
              <a:defRPr lang="en-US"/>
            </a:pPr>
            <a:r>
              <a:rPr lang="en-US" altLang="x-none"/>
              <a:t>Generation Xers</a:t>
            </a:r>
          </a:p>
        </p:txBody>
      </p:sp>
      <p:sp>
        <p:nvSpPr>
          <p:cNvPr id="3" name="Content Placeholder 2"/>
          <p:cNvSpPr>
            <a:spLocks noGrp="1"/>
          </p:cNvSpPr>
          <p:nvPr>
            <p:ph idx="1"/>
          </p:nvPr>
        </p:nvSpPr>
        <p:spPr>
          <a:xfrm>
            <a:off x="609599" y="1417638"/>
            <a:ext cx="10972798" cy="4925354"/>
          </a:xfrm>
        </p:spPr>
        <p:txBody>
          <a:bodyPr>
            <a:noAutofit/>
          </a:bodyPr>
          <a:lstStyle/>
          <a:p>
            <a:pPr algn="ctr" latinLnBrk="0">
              <a:buNone/>
              <a:defRPr lang="en-US"/>
            </a:pPr>
            <a:r>
              <a:rPr lang="en-US" altLang="x-none" u="sng"/>
              <a:t>Events &amp; Influencing Factors</a:t>
            </a:r>
          </a:p>
          <a:p>
            <a:pPr algn="ctr" latinLnBrk="0">
              <a:buNone/>
              <a:defRPr lang="en-US"/>
            </a:pPr>
            <a:endParaRPr lang="en-US" altLang="x-none" sz="2500"/>
          </a:p>
          <a:p>
            <a:pPr latinLnBrk="0">
              <a:defRPr lang="en-US"/>
            </a:pPr>
            <a:r>
              <a:rPr lang="en-US" altLang="x-none" sz="2500"/>
              <a:t>Almost half as many births as Baby Boomers</a:t>
            </a:r>
          </a:p>
          <a:p>
            <a:pPr latinLnBrk="0">
              <a:defRPr lang="en-US"/>
            </a:pPr>
            <a:r>
              <a:rPr lang="en-US" altLang="x-none" sz="2500"/>
              <a:t>Divorce and "latch-key kids"</a:t>
            </a:r>
          </a:p>
          <a:p>
            <a:pPr latinLnBrk="0">
              <a:defRPr lang="en-US"/>
            </a:pPr>
            <a:r>
              <a:rPr lang="en-US" altLang="x-none" sz="2500"/>
              <a:t>23% interest rates, manufacturing jobs left country, layers of middle management eliminated</a:t>
            </a:r>
          </a:p>
          <a:p>
            <a:pPr latinLnBrk="0">
              <a:defRPr lang="en-US"/>
            </a:pPr>
            <a:r>
              <a:rPr lang="en-US" altLang="x-none" sz="2500"/>
              <a:t>Global economic competition</a:t>
            </a:r>
          </a:p>
          <a:p>
            <a:pPr latinLnBrk="0">
              <a:defRPr lang="en-US"/>
            </a:pPr>
            <a:r>
              <a:rPr lang="en-US" altLang="x-none" sz="2500"/>
              <a:t>Computers at home</a:t>
            </a:r>
          </a:p>
          <a:p>
            <a:pPr latinLnBrk="0">
              <a:defRPr lang="en-US"/>
            </a:pPr>
            <a:r>
              <a:rPr lang="en-US" altLang="x-none" sz="2500"/>
              <a:t>Discussed rather that memorized the Gettysburg Address, Zero-tolerance schools</a:t>
            </a:r>
          </a:p>
        </p:txBody>
      </p:sp>
      <p:sp>
        <p:nvSpPr>
          <p:cNvPr id="4" name="Slide Number Placeholder 5"/>
          <p:cNvSpPr>
            <a:spLocks noGrp="1"/>
          </p:cNvSpPr>
          <p:nvPr>
            <p:ph type="sldNum" sz="quarter" idx="12"/>
          </p:nvPr>
        </p:nvSpPr>
        <p:spPr/>
        <p:txBody>
          <a:bodyPr/>
          <a:lstStyle/>
          <a:p>
            <a:pPr lvl="0" latinLnBrk="0">
              <a:defRPr lang="en-US"/>
            </a:pPr>
            <a:fld id="{AD22CD3B-FDDF-4998-970C-76E6E0BEC65F}" type="slidenum">
              <a:rPr lang="en-US" altLang="x-none"/>
              <a:pPr lvl="0" latinLnBrk="0">
                <a:defRPr lang="en-US"/>
              </a:pPr>
              <a:t>8</a:t>
            </a:fld>
            <a:endParaRPr lang="en-US" altLang="x-none"/>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atinLnBrk="0">
              <a:defRPr lang="en-US"/>
            </a:pPr>
            <a:r>
              <a:rPr lang="en-US" altLang="x-none"/>
              <a:t>Generation Xers</a:t>
            </a:r>
          </a:p>
        </p:txBody>
      </p:sp>
      <p:sp>
        <p:nvSpPr>
          <p:cNvPr id="3" name="Content Placeholder 2"/>
          <p:cNvSpPr>
            <a:spLocks noGrp="1"/>
          </p:cNvSpPr>
          <p:nvPr>
            <p:ph idx="1"/>
          </p:nvPr>
        </p:nvSpPr>
        <p:spPr>
          <a:xfrm>
            <a:off x="609599" y="1600200"/>
            <a:ext cx="10972798" cy="4525963"/>
          </a:xfrm>
        </p:spPr>
        <p:txBody>
          <a:bodyPr>
            <a:noAutofit/>
          </a:bodyPr>
          <a:lstStyle/>
          <a:p>
            <a:pPr algn="ctr" latinLnBrk="0">
              <a:buNone/>
              <a:defRPr lang="en-US"/>
            </a:pPr>
            <a:r>
              <a:rPr lang="en-US" altLang="x-none" u="sng"/>
              <a:t>Values &amp; Behaviors</a:t>
            </a:r>
          </a:p>
          <a:p>
            <a:pPr latinLnBrk="0">
              <a:defRPr lang="en-US"/>
            </a:pPr>
            <a:r>
              <a:rPr lang="en-US" altLang="x-none" sz="2500"/>
              <a:t>Surrounded by much larger generations, less influence politically and economically, but are a scarce resource in the job market</a:t>
            </a:r>
          </a:p>
          <a:p>
            <a:pPr latinLnBrk="0">
              <a:defRPr lang="en-US"/>
            </a:pPr>
            <a:r>
              <a:rPr lang="en-US" altLang="x-none" sz="2500"/>
              <a:t>Expect bad things to happen, but know they can work through it</a:t>
            </a:r>
          </a:p>
          <a:p>
            <a:pPr latinLnBrk="0">
              <a:defRPr lang="en-US"/>
            </a:pPr>
            <a:r>
              <a:rPr lang="en-US" altLang="x-none" sz="2500"/>
              <a:t>No-nonsense motto: "Get real"</a:t>
            </a:r>
          </a:p>
          <a:p>
            <a:pPr latinLnBrk="0">
              <a:defRPr lang="en-US"/>
            </a:pPr>
            <a:r>
              <a:rPr lang="en-US" altLang="x-none" sz="2500"/>
              <a:t>Choose their close relationships</a:t>
            </a:r>
          </a:p>
          <a:p>
            <a:pPr latinLnBrk="0">
              <a:defRPr lang="en-US"/>
            </a:pPr>
            <a:r>
              <a:rPr lang="en-US" altLang="x-none" sz="2500"/>
              <a:t>Have seen that organizational loyalty doesn't necessarily pay off</a:t>
            </a:r>
          </a:p>
          <a:p>
            <a:pPr latinLnBrk="0">
              <a:defRPr lang="en-US"/>
            </a:pPr>
            <a:r>
              <a:rPr lang="en-US" altLang="x-none" sz="2500"/>
              <a:t>First generation in America to believe they will have less off</a:t>
            </a:r>
          </a:p>
          <a:p>
            <a:pPr latinLnBrk="0">
              <a:defRPr lang="en-US"/>
            </a:pPr>
            <a:r>
              <a:rPr lang="en-US" altLang="x-none" sz="2500"/>
              <a:t>Have access to worldwide information, prefer email to phone</a:t>
            </a:r>
          </a:p>
        </p:txBody>
      </p:sp>
      <p:sp>
        <p:nvSpPr>
          <p:cNvPr id="4" name="Slide Number Placeholder 5"/>
          <p:cNvSpPr>
            <a:spLocks noGrp="1"/>
          </p:cNvSpPr>
          <p:nvPr>
            <p:ph type="sldNum" sz="quarter" idx="12"/>
          </p:nvPr>
        </p:nvSpPr>
        <p:spPr/>
        <p:txBody>
          <a:bodyPr/>
          <a:lstStyle/>
          <a:p>
            <a:pPr lvl="0" latinLnBrk="0">
              <a:defRPr lang="en-US"/>
            </a:pPr>
            <a:fld id="{AD22CD3B-FDDF-4998-970C-76E6E0BEC65F}" type="slidenum">
              <a:rPr lang="en-US" altLang="x-none"/>
              <a:pPr lvl="0" latinLnBrk="0">
                <a:defRPr lang="en-US"/>
              </a:pPr>
              <a:t>9</a:t>
            </a:fld>
            <a:endParaRPr lang="en-US" altLang="x-none"/>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theme/theme1.xml><?xml version="1.0" encoding="utf-8"?>
<a:theme xmlns:a="http://schemas.openxmlformats.org/drawingml/2006/main" name="Hancom Office">
  <a:themeElements>
    <a:clrScheme name="Hancom Office">
      <a:dk1>
        <a:sysClr val="windowText" lastClr="000000"/>
      </a:dk1>
      <a:lt1>
        <a:sysClr val="window" lastClr="FFFFFF"/>
      </a:lt1>
      <a:dk2>
        <a:srgbClr val="1C3D62"/>
      </a:dk2>
      <a:lt2>
        <a:srgbClr val="E3DCC1"/>
      </a:lt2>
      <a:accent1>
        <a:srgbClr val="315F97"/>
      </a:accent1>
      <a:accent2>
        <a:srgbClr val="C75252"/>
      </a:accent2>
      <a:accent3>
        <a:srgbClr val="E9AE2B"/>
      </a:accent3>
      <a:accent4>
        <a:srgbClr val="699B37"/>
      </a:accent4>
      <a:accent5>
        <a:srgbClr val="358791"/>
      </a:accent5>
      <a:accent6>
        <a:srgbClr val="CA56A7"/>
      </a:accent6>
      <a:hlink>
        <a:srgbClr val="0000FF"/>
      </a:hlink>
      <a:folHlink>
        <a:srgbClr val="800080"/>
      </a:folHlink>
    </a:clrScheme>
    <a:fontScheme name="Hancom Office">
      <a:majorFont>
        <a:latin typeface="HCR Dotum"/>
        <a:ea typeface="HCR Dotum"/>
        <a:cs typeface="HCR Dotum"/>
      </a:majorFont>
      <a:minorFont>
        <a:latin typeface="HCR Dotum"/>
        <a:ea typeface="HCR Dotum"/>
        <a:cs typeface="HCR Dotum"/>
      </a:minorFont>
    </a:fontScheme>
    <a:fmtScheme name="Hancom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12700" cap="flat" cmpd="sng" algn="ctr">
          <a:solidFill>
            <a:schemeClr val="phClr">
              <a:satMod val="105000"/>
            </a:scheme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rotWithShape="0">
              <a:srgbClr val="000000">
                <a:alpha val="75000"/>
              </a:srgbClr>
            </a:outerShdw>
          </a:effectLst>
        </a:effectStyle>
        <a:effectStyle>
          <a:effectLst>
            <a:outerShdw blurRad="38100" dist="25400" dir="5400000" rotWithShape="0">
              <a:srgbClr val="000000">
                <a:alpha val="75000"/>
              </a:srgbClr>
            </a:outerShdw>
          </a:effectLst>
        </a:effectStyle>
        <a:effectStyle>
          <a:effectLst>
            <a:reflection blurRad="12700" stA="26000" endPos="28000" dist="38100" dir="5400000" sy="-100000" rotWithShape="0"/>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Hancom Office">
  <a:themeElements>
    <a:clrScheme name="Hancom Office">
      <a:dk1>
        <a:sysClr val="windowText" lastClr="000000"/>
      </a:dk1>
      <a:lt1>
        <a:sysClr val="window" lastClr="FFFFFF"/>
      </a:lt1>
      <a:dk2>
        <a:srgbClr val="1C3D62"/>
      </a:dk2>
      <a:lt2>
        <a:srgbClr val="E3DCC1"/>
      </a:lt2>
      <a:accent1>
        <a:srgbClr val="315F97"/>
      </a:accent1>
      <a:accent2>
        <a:srgbClr val="C75252"/>
      </a:accent2>
      <a:accent3>
        <a:srgbClr val="E9AE2B"/>
      </a:accent3>
      <a:accent4>
        <a:srgbClr val="699B37"/>
      </a:accent4>
      <a:accent5>
        <a:srgbClr val="358791"/>
      </a:accent5>
      <a:accent6>
        <a:srgbClr val="CA56A7"/>
      </a:accent6>
      <a:hlink>
        <a:srgbClr val="0000FF"/>
      </a:hlink>
      <a:folHlink>
        <a:srgbClr val="800080"/>
      </a:folHlink>
    </a:clrScheme>
    <a:fontScheme name="Hancom Office">
      <a:majorFont>
        <a:latin typeface="HCR Dotum"/>
        <a:ea typeface="HCR Dotum"/>
        <a:cs typeface="HCR Dotum"/>
      </a:majorFont>
      <a:minorFont>
        <a:latin typeface="HCR Dotum"/>
        <a:ea typeface="HCR Dotum"/>
        <a:cs typeface="HCR Dotum"/>
      </a:minorFont>
    </a:fontScheme>
    <a:fmtScheme name="Hancom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12700" cap="flat" cmpd="sng" algn="ctr">
          <a:solidFill>
            <a:schemeClr val="phClr">
              <a:satMod val="105000"/>
            </a:scheme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rotWithShape="0">
              <a:srgbClr val="000000">
                <a:alpha val="75000"/>
              </a:srgbClr>
            </a:outerShdw>
          </a:effectLst>
        </a:effectStyle>
        <a:effectStyle>
          <a:effectLst>
            <a:outerShdw blurRad="38100" dist="25400" dir="5400000" rotWithShape="0">
              <a:srgbClr val="000000">
                <a:alpha val="75000"/>
              </a:srgbClr>
            </a:outerShdw>
          </a:effectLst>
        </a:effectStyle>
        <a:effectStyle>
          <a:effectLst>
            <a:reflection blurRad="12700" stA="26000" endPos="28000" dist="38100" dir="5400000" sy="-100000" rotWithShape="0"/>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Hancom Office">
  <a:themeElements>
    <a:clrScheme name="Hancom Office">
      <a:dk1>
        <a:sysClr val="windowText" lastClr="000000"/>
      </a:dk1>
      <a:lt1>
        <a:sysClr val="window" lastClr="FFFFFF"/>
      </a:lt1>
      <a:dk2>
        <a:srgbClr val="1C3D62"/>
      </a:dk2>
      <a:lt2>
        <a:srgbClr val="E3DCC1"/>
      </a:lt2>
      <a:accent1>
        <a:srgbClr val="315F97"/>
      </a:accent1>
      <a:accent2>
        <a:srgbClr val="C75252"/>
      </a:accent2>
      <a:accent3>
        <a:srgbClr val="E9AE2B"/>
      </a:accent3>
      <a:accent4>
        <a:srgbClr val="699B37"/>
      </a:accent4>
      <a:accent5>
        <a:srgbClr val="358791"/>
      </a:accent5>
      <a:accent6>
        <a:srgbClr val="CA56A7"/>
      </a:accent6>
      <a:hlink>
        <a:srgbClr val="0000FF"/>
      </a:hlink>
      <a:folHlink>
        <a:srgbClr val="800080"/>
      </a:folHlink>
    </a:clrScheme>
    <a:fontScheme name="Hancom Office">
      <a:majorFont>
        <a:latin typeface="HCR Dotum"/>
        <a:ea typeface="HCR Dotum"/>
        <a:cs typeface="HCR Dotum"/>
      </a:majorFont>
      <a:minorFont>
        <a:latin typeface="HCR Dotum"/>
        <a:ea typeface="HCR Dotum"/>
        <a:cs typeface="HCR Dotum"/>
      </a:minorFont>
    </a:fontScheme>
    <a:fmtScheme name="Hancom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12700" cap="flat" cmpd="sng" algn="ctr">
          <a:solidFill>
            <a:schemeClr val="phClr">
              <a:satMod val="105000"/>
            </a:scheme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rotWithShape="0">
              <a:srgbClr val="000000">
                <a:alpha val="75000"/>
              </a:srgbClr>
            </a:outerShdw>
          </a:effectLst>
        </a:effectStyle>
        <a:effectStyle>
          <a:effectLst>
            <a:outerShdw blurRad="38100" dist="25400" dir="5400000" rotWithShape="0">
              <a:srgbClr val="000000">
                <a:alpha val="75000"/>
              </a:srgbClr>
            </a:outerShdw>
          </a:effectLst>
        </a:effectStyle>
        <a:effectStyle>
          <a:effectLst>
            <a:reflection blurRad="12700" stA="26000" endPos="28000" dist="38100" dir="5400000" sy="-100000" rotWithShape="0"/>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45</TotalTime>
  <Words>993</Words>
  <Application>Microsoft Macintosh PowerPoint</Application>
  <PresentationFormat>Custom</PresentationFormat>
  <Paragraphs>182</Paragraphs>
  <Slides>27</Slides>
  <Notes>1</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Hancom Office</vt:lpstr>
      <vt:lpstr>Branding Your Lodge to different Generations</vt:lpstr>
      <vt:lpstr>What are the 4 different generation of lodge members?</vt:lpstr>
      <vt:lpstr>Generations</vt:lpstr>
      <vt:lpstr>Traditionalists</vt:lpstr>
      <vt:lpstr>Traditionalists</vt:lpstr>
      <vt:lpstr>Baby Boomers</vt:lpstr>
      <vt:lpstr>Baby Boomers</vt:lpstr>
      <vt:lpstr>Generation Xers</vt:lpstr>
      <vt:lpstr>Generation Xers</vt:lpstr>
      <vt:lpstr>Millennials</vt:lpstr>
      <vt:lpstr>Millennials</vt:lpstr>
      <vt:lpstr>Branding Your Lodge to Different Generations</vt:lpstr>
      <vt:lpstr>Branding Your Lodge to Different Generations</vt:lpstr>
      <vt:lpstr>Branding Your Lodge to Different Generations</vt:lpstr>
      <vt:lpstr>Branding Your Lodge to Different Generations</vt:lpstr>
      <vt:lpstr>Branding Your Lodge to Different Generations</vt:lpstr>
      <vt:lpstr>Branding Your Lodge to Different Generations</vt:lpstr>
      <vt:lpstr>Branding Your Lodge to Different Generations</vt:lpstr>
      <vt:lpstr>Branding Your Lodge to Different Generations</vt:lpstr>
      <vt:lpstr>Branding Your Lodge to Different Generations</vt:lpstr>
      <vt:lpstr>Branding Your Lodge to Different Generations</vt:lpstr>
      <vt:lpstr>Branding Your Lodge to Different Generations</vt:lpstr>
      <vt:lpstr>Branding Your Lodge to Different Generations</vt:lpstr>
      <vt:lpstr>Branding Your Lodge to Different Generations</vt:lpstr>
      <vt:lpstr>Branding Your Lodge to Different Generations</vt:lpstr>
      <vt:lpstr>Branding Your Lodge to Different Generations</vt:lpstr>
      <vt:lpstr>Links</vt:lpstr>
    </vt:vector>
  </TitlesOfParts>
  <Manager/>
  <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Branding Generation</dc:title>
  <dc:creator>gkendryna</dc:creator>
  <cp:lastModifiedBy>Susan Kendryna</cp:lastModifiedBy>
  <cp:revision>108</cp:revision>
  <dcterms:created xsi:type="dcterms:W3CDTF">2014-09-02T22:48:19Z</dcterms:created>
  <dcterms:modified xsi:type="dcterms:W3CDTF">2014-09-05T22:33:24Z</dcterms:modified>
</cp:coreProperties>
</file>