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968" y="-104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US"/>
            </a:pPr>
            <a:fld id="{D8D7A7C4-C82A-4D21-9AB0-F0C5A1D3EF09}" type="datetime1">
              <a:rPr lang="ko-KR" altLang="en-US"/>
              <a:pPr lvl="0">
                <a:defRPr lang="en-US"/>
              </a:pPr>
              <a:t>9/23/14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US"/>
            </a:pPr>
            <a:fld id="{F450E784-2449-4FFD-AA69-3F5CFAA75BCB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204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US"/>
            </a:pPr>
            <a:fld id="{E2B2BC9D-A816-4D0A-858B-1D023B3A8ACA}" type="datetime1">
              <a:rPr lang="ko-KR" altLang="en-US"/>
              <a:pPr lvl="0">
                <a:defRPr lang="en-US"/>
              </a:pPr>
              <a:t>9/23/14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5" name="Slide Note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</a:p>
          <a:p>
            <a:pPr lvl="1">
              <a:defRPr lang="en-US"/>
            </a:pPr>
            <a:r>
              <a:rPr lang="ko-KR" altLang="en-US"/>
              <a:t>Second level</a:t>
            </a:r>
          </a:p>
          <a:p>
            <a:pPr lvl="2">
              <a:defRPr lang="en-US"/>
            </a:pPr>
            <a:r>
              <a:rPr lang="ko-KR" altLang="en-US"/>
              <a:t>Third level</a:t>
            </a:r>
          </a:p>
          <a:p>
            <a:pPr lvl="3">
              <a:defRPr lang="en-US"/>
            </a:pPr>
            <a:r>
              <a:rPr lang="ko-KR" altLang="en-US"/>
              <a:t>Fourth level</a:t>
            </a:r>
          </a:p>
          <a:p>
            <a:pPr lvl="4">
              <a:defRPr lang="en-US"/>
            </a:pPr>
            <a:r>
              <a:rPr lang="ko-KR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US"/>
            </a:pPr>
            <a:fld id="{09F4262C-968C-4EE9-8164-CE16364706B3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473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800C6A38-4290-41DD-B95C-4155372FD4A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ert" type="objOnly" preserve="1">
  <p:cSld name="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type="clipArtAndTx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en-US"/>
            </a:pPr>
            <a:r>
              <a:rPr lang="ko-KR" altLang="en-US"/>
              <a:t>Introduction</a:t>
            </a:r>
          </a:p>
          <a:p>
            <a:pPr lvl="0">
              <a:defRPr lang="en-US"/>
            </a:pPr>
            <a:r>
              <a:rPr lang="ko-KR" altLang="en-US"/>
              <a:t>Body 1</a:t>
            </a:r>
          </a:p>
          <a:p>
            <a:pPr lvl="0">
              <a:defRPr lang="en-US"/>
            </a:pPr>
            <a:r>
              <a:rPr lang="ko-KR" altLang="en-US"/>
              <a:t>Body 2</a:t>
            </a:r>
          </a:p>
          <a:p>
            <a:pPr lvl="0">
              <a:defRPr lang="en-US"/>
            </a:pPr>
            <a:r>
              <a:rPr lang="ko-KR" altLang="en-US"/>
              <a:t>Body 3</a:t>
            </a:r>
          </a:p>
          <a:p>
            <a:pPr lvl="0">
              <a:defRPr lang="en-US"/>
            </a:pPr>
            <a:r>
              <a:rPr lang="ko-KR" altLang="en-US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ver Content" type="txOverObj" preserve="1">
  <p:cSld name="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599" y="1600200"/>
            <a:ext cx="10972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37" y="3984220"/>
            <a:ext cx="10972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en-US"/>
            </a:pPr>
            <a:r>
              <a:rPr lang="ko-KR" altLang="en-US"/>
              <a:t>Double tap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</a:p>
          <a:p>
            <a:pPr lvl="1">
              <a:defRPr lang="en-US"/>
            </a:pPr>
            <a:r>
              <a:rPr lang="ko-KR" altLang="en-US"/>
              <a:t>Second level</a:t>
            </a:r>
          </a:p>
          <a:p>
            <a:pPr lvl="2">
              <a:defRPr lang="en-US"/>
            </a:pPr>
            <a:r>
              <a:rPr lang="ko-KR" altLang="en-US"/>
              <a:t>Third level</a:t>
            </a:r>
          </a:p>
          <a:p>
            <a:pPr lvl="3">
              <a:defRPr lang="en-US"/>
            </a:pPr>
            <a:r>
              <a:rPr lang="ko-KR" altLang="en-US"/>
              <a:t>Fourth level</a:t>
            </a:r>
          </a:p>
          <a:p>
            <a:pPr lvl="4">
              <a:defRPr lang="en-US"/>
            </a:pPr>
            <a:r>
              <a:rPr lang="ko-KR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en-US"/>
              <a:pPr lvl="0">
                <a:defRPr lang="en-US"/>
              </a:pPr>
              <a:t>9/23/14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4E82A7E8-4A64-44D8-8D46-3287F451E20A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en-US"/>
            </a:pPr>
            <a:r>
              <a:rPr lang="ko-KR" altLang="en-US"/>
              <a:t>Double tap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</a:p>
          <a:p>
            <a:pPr lvl="1">
              <a:defRPr lang="en-US"/>
            </a:pPr>
            <a:r>
              <a:rPr lang="ko-KR" altLang="en-US"/>
              <a:t>Second level</a:t>
            </a:r>
          </a:p>
          <a:p>
            <a:pPr lvl="2">
              <a:defRPr lang="en-US"/>
            </a:pPr>
            <a:r>
              <a:rPr lang="ko-KR" altLang="en-US"/>
              <a:t>Third level</a:t>
            </a:r>
          </a:p>
          <a:p>
            <a:pPr lvl="3">
              <a:defRPr lang="en-US"/>
            </a:pPr>
            <a:r>
              <a:rPr lang="ko-KR" altLang="en-US"/>
              <a:t>Fourth level</a:t>
            </a:r>
          </a:p>
          <a:p>
            <a:pPr lvl="4">
              <a:defRPr lang="en-US"/>
            </a:pPr>
            <a:r>
              <a:rPr lang="ko-KR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en-US"/>
              <a:pPr lvl="0">
                <a:defRPr lang="en-US"/>
              </a:pPr>
              <a:t>9/23/14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AD22CD3B-FDDF-4998-970C-76E6E0BEC65F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s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 type="tbl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 latinLnBrk="0">
              <a:defRPr lang="en-US"/>
            </a:pPr>
            <a:r>
              <a:rPr lang="en-US" altLang="x-none"/>
              <a:t>Double tap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s" type="fourObj" preserve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latinLnBrk="0">
              <a:defRPr lang="en-US"/>
            </a:pPr>
            <a:r>
              <a:rPr lang="en-US" altLang="x-none"/>
              <a:t>Double tap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Hancom Offic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 latinLnBrk="0">
              <a:defRPr lang="en-US"/>
            </a:pPr>
            <a:r>
              <a:rPr lang="en-US" altLang="x-none"/>
              <a:t>Double tap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 latinLnBrk="0">
              <a:defRPr lang="en-US"/>
            </a:pPr>
            <a:r>
              <a:rPr lang="en-US" altLang="x-none"/>
              <a:t>Double tap to edit Master text styles</a:t>
            </a:r>
          </a:p>
          <a:p>
            <a:pPr lvl="1" latinLnBrk="0">
              <a:defRPr lang="en-US"/>
            </a:pPr>
            <a:r>
              <a:rPr lang="en-US" altLang="x-none"/>
              <a:t>Second level</a:t>
            </a:r>
          </a:p>
          <a:p>
            <a:pPr lvl="2" latinLnBrk="0">
              <a:defRPr lang="en-US"/>
            </a:pPr>
            <a:r>
              <a:rPr lang="en-US" altLang="x-none"/>
              <a:t>Third level</a:t>
            </a:r>
          </a:p>
          <a:p>
            <a:pPr lvl="3" latinLnBrk="0">
              <a:defRPr lang="en-US"/>
            </a:pPr>
            <a:r>
              <a:rPr lang="en-US" altLang="x-none"/>
              <a:t>Fourth level</a:t>
            </a:r>
          </a:p>
          <a:p>
            <a:pPr lvl="4" latinLnBrk="0">
              <a:defRPr lang="en-US"/>
            </a:pPr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en-US"/>
            </a:pPr>
            <a:fld id="{1A3D5110-9FE0-496F-B26A-071D02F2DE37}" type="datetime1">
              <a:rPr lang="ko-KR" altLang="x-none"/>
              <a:pPr lvl="0" latinLnBrk="0">
                <a:defRPr lang="en-US"/>
              </a:pPr>
              <a:t>9/23/14</a:t>
            </a:fld>
            <a:endParaRPr lang="ko-KR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en-US"/>
            </a:pPr>
            <a:endParaRPr lang="en-US" alt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ransition xmlns:p14="http://schemas.microsoft.com/office/powerpoint/2010/main"/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476631"/>
            <a:ext cx="10363198" cy="3123819"/>
          </a:xfrm>
        </p:spPr>
        <p:txBody>
          <a:bodyPr>
            <a:noAutofit/>
          </a:bodyPr>
          <a:lstStyle/>
          <a:p>
            <a:pPr latinLnBrk="0">
              <a:defRPr lang="en-US"/>
            </a:pPr>
            <a:r>
              <a:rPr lang="en-US" altLang="x-none" sz="6600" b="1" dirty="0"/>
              <a:t>Independent Order of Odd Fellows</a:t>
            </a:r>
          </a:p>
          <a:p>
            <a:pPr latinLnBrk="0">
              <a:defRPr lang="en-US"/>
            </a:pPr>
            <a:r>
              <a:rPr lang="en-US" altLang="x-none" b="1" dirty="0"/>
              <a:t>Georgia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838962"/>
          </a:xfrm>
        </p:spPr>
        <p:txBody>
          <a:bodyPr>
            <a:noAutofit/>
          </a:bodyPr>
          <a:lstStyle/>
          <a:p>
            <a:pPr latinLnBrk="0">
              <a:defRPr lang="en-US"/>
            </a:pPr>
            <a:r>
              <a:rPr lang="en-US" altLang="x-none" sz="4800" b="1" dirty="0">
                <a:solidFill>
                  <a:srgbClr val="0000FF"/>
                </a:solidFill>
              </a:rPr>
              <a:t>Education Committee</a:t>
            </a:r>
          </a:p>
          <a:p>
            <a:pPr latinLnBrk="0">
              <a:defRPr lang="en-US"/>
            </a:pPr>
            <a:r>
              <a:rPr lang="en-US" altLang="x-none" sz="4800" b="1" dirty="0">
                <a:solidFill>
                  <a:srgbClr val="0000FF"/>
                </a:solidFill>
              </a:rPr>
              <a:t>June Training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800C6A38-4290-41DD-B95C-4155372FD4AF}" type="slidenum">
              <a:rPr lang="en-US" altLang="x-none"/>
              <a:pPr lvl="0" latinLnBrk="0">
                <a:defRPr lang="en-US"/>
              </a:pPr>
              <a:t>1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798" cy="1143000"/>
          </a:xfrm>
        </p:spPr>
        <p:txBody>
          <a:bodyPr/>
          <a:lstStyle/>
          <a:p>
            <a:pPr latinLnBrk="0">
              <a:defRPr lang="en-US"/>
            </a:pPr>
            <a:r>
              <a:rPr lang="en-US" altLang="x-none"/>
              <a:t>Activities of the Lodge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98" y="1772793"/>
            <a:ext cx="11233404" cy="4525963"/>
          </a:xfrm>
        </p:spPr>
        <p:txBody>
          <a:bodyPr/>
          <a:lstStyle/>
          <a:p>
            <a:pPr latinLnBrk="0">
              <a:defRPr lang="en-US"/>
            </a:pPr>
            <a:r>
              <a:rPr lang="en-US" altLang="x-none"/>
              <a:t>Why should Lodges have Activities?</a:t>
            </a:r>
          </a:p>
          <a:p>
            <a:pPr lvl="1" latinLnBrk="0">
              <a:defRPr lang="en-US"/>
            </a:pPr>
            <a:r>
              <a:rPr lang="en-US" altLang="x-none"/>
              <a:t>Increase fellowship </a:t>
            </a:r>
          </a:p>
          <a:p>
            <a:pPr lvl="1" latinLnBrk="0">
              <a:defRPr lang="en-US"/>
            </a:pPr>
            <a:r>
              <a:rPr lang="en-US" altLang="x-none"/>
              <a:t>Increase membership</a:t>
            </a:r>
          </a:p>
          <a:p>
            <a:pPr lvl="1" latinLnBrk="0">
              <a:defRPr lang="en-US"/>
            </a:pPr>
            <a:r>
              <a:rPr lang="en-US" altLang="x-none"/>
              <a:t>Create more interesting meetings</a:t>
            </a:r>
          </a:p>
          <a:p>
            <a:pPr lvl="1" latinLnBrk="0">
              <a:defRPr lang="en-US"/>
            </a:pPr>
            <a:r>
              <a:rPr lang="en-US" altLang="x-none"/>
              <a:t>Members want to attend when there is a purpose</a:t>
            </a:r>
          </a:p>
          <a:p>
            <a:pPr lvl="1" latinLnBrk="0">
              <a:defRPr lang="en-US"/>
            </a:pPr>
            <a:r>
              <a:rPr lang="en-US" altLang="x-none"/>
              <a:t>Helps to invite people to check out your lodge</a:t>
            </a:r>
          </a:p>
          <a:p>
            <a:pPr lvl="1" latinLnBrk="0">
              <a:defRPr lang="en-US"/>
            </a:pPr>
            <a:r>
              <a:rPr lang="en-US" altLang="x-none"/>
              <a:t>Regain your Lodge purpose to elevate the character of man  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2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US"/>
            </a:pPr>
            <a:r>
              <a:rPr lang="en-US" altLang="x-none"/>
              <a:t>Activities of the Lodge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1388"/>
            <a:ext cx="10972798" cy="4525963"/>
          </a:xfrm>
        </p:spPr>
        <p:txBody>
          <a:bodyPr/>
          <a:lstStyle/>
          <a:p>
            <a:pPr latinLnBrk="0">
              <a:defRPr lang="en-US"/>
            </a:pPr>
            <a:r>
              <a:rPr lang="en-US" altLang="x-none"/>
              <a:t>How do we start Activities that people would like to attend?</a:t>
            </a:r>
          </a:p>
          <a:p>
            <a:pPr lvl="1" latinLnBrk="0">
              <a:defRPr lang="en-US"/>
            </a:pPr>
            <a:r>
              <a:rPr lang="en-US" altLang="x-none"/>
              <a:t>Choose activities that are:</a:t>
            </a:r>
          </a:p>
          <a:p>
            <a:pPr lvl="2" latinLnBrk="0">
              <a:defRPr lang="en-US"/>
            </a:pPr>
            <a:r>
              <a:rPr lang="en-US" altLang="x-none"/>
              <a:t>In line with your vision statement</a:t>
            </a:r>
          </a:p>
          <a:p>
            <a:pPr lvl="2" latinLnBrk="0">
              <a:defRPr lang="en-US"/>
            </a:pPr>
            <a:r>
              <a:rPr lang="en-US" altLang="x-none"/>
              <a:t>Interesting to all members</a:t>
            </a:r>
          </a:p>
          <a:p>
            <a:pPr lvl="2" latinLnBrk="0">
              <a:defRPr lang="en-US"/>
            </a:pPr>
            <a:r>
              <a:rPr lang="en-US" altLang="x-none"/>
              <a:t>Diverse to all members</a:t>
            </a:r>
          </a:p>
          <a:p>
            <a:pPr lvl="2" latinLnBrk="0">
              <a:defRPr lang="en-US"/>
            </a:pPr>
            <a:r>
              <a:rPr lang="en-US" altLang="x-none"/>
              <a:t>More than one activity to allow everyone's interest to be engaged</a:t>
            </a:r>
          </a:p>
          <a:p>
            <a:pPr lvl="2" latinLnBrk="0">
              <a:defRPr lang="en-US"/>
            </a:pPr>
            <a:r>
              <a:rPr lang="en-US" altLang="x-none"/>
              <a:t>Don't reinvent the wheel, look for activities that are already established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3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64" y="274637"/>
            <a:ext cx="10972798" cy="1143000"/>
          </a:xfrm>
        </p:spPr>
        <p:txBody>
          <a:bodyPr/>
          <a:lstStyle/>
          <a:p>
            <a:pPr latinLnBrk="0">
              <a:defRPr lang="en-US"/>
            </a:pPr>
            <a:r>
              <a:rPr lang="en-US" altLang="x-none"/>
              <a:t>Activities of the Lodge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09599" y="1535113"/>
            <a:ext cx="10972798" cy="639762"/>
          </a:xfrm>
        </p:spPr>
        <p:txBody>
          <a:bodyPr>
            <a:noAutofit/>
          </a:bodyPr>
          <a:lstStyle/>
          <a:p>
            <a:pPr algn="ctr" latinLnBrk="0">
              <a:defRPr lang="en-US"/>
            </a:pPr>
            <a:r>
              <a:rPr lang="en-US" altLang="x-none"/>
              <a:t>What kind of activities could our Lodge start?</a:t>
            </a:r>
          </a:p>
          <a:p>
            <a:pPr latinLnBrk="0">
              <a:defRPr lang="en-US"/>
            </a:pPr>
            <a:endParaRPr lang="en-US" alt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174875"/>
            <a:ext cx="5386917" cy="3198368"/>
          </a:xfrm>
        </p:spPr>
        <p:txBody>
          <a:bodyPr/>
          <a:lstStyle/>
          <a:p>
            <a:pPr latinLnBrk="0">
              <a:defRPr lang="en-US"/>
            </a:pPr>
            <a:r>
              <a:rPr lang="en-US" altLang="x-none"/>
              <a:t>Activities:</a:t>
            </a:r>
          </a:p>
          <a:p>
            <a:pPr lvl="1" latinLnBrk="0">
              <a:defRPr lang="en-US"/>
            </a:pPr>
            <a:r>
              <a:rPr lang="en-US" altLang="x-none"/>
              <a:t>Audubon Society</a:t>
            </a:r>
          </a:p>
          <a:p>
            <a:pPr lvl="1" latinLnBrk="0">
              <a:defRPr lang="en-US"/>
            </a:pPr>
            <a:r>
              <a:rPr lang="en-US" altLang="x-none"/>
              <a:t>Bible Study</a:t>
            </a:r>
          </a:p>
          <a:p>
            <a:pPr lvl="1" latinLnBrk="0">
              <a:defRPr lang="en-US"/>
            </a:pPr>
            <a:r>
              <a:rPr lang="en-US" altLang="x-none"/>
              <a:t>Card Group</a:t>
            </a:r>
          </a:p>
          <a:p>
            <a:pPr lvl="1" latinLnBrk="0">
              <a:defRPr lang="en-US"/>
            </a:pPr>
            <a:r>
              <a:rPr lang="en-US" altLang="x-none"/>
              <a:t>Motorcycle Group</a:t>
            </a:r>
          </a:p>
          <a:p>
            <a:pPr lvl="1" latinLnBrk="0">
              <a:defRPr lang="en-US"/>
            </a:pPr>
            <a:r>
              <a:rPr lang="en-US" altLang="x-none"/>
              <a:t>Camping Group</a:t>
            </a:r>
          </a:p>
          <a:p>
            <a:pPr lvl="1" latinLnBrk="0">
              <a:defRPr lang="en-US"/>
            </a:pPr>
            <a:r>
              <a:rPr lang="en-US" altLang="x-none"/>
              <a:t>Movie Night</a:t>
            </a:r>
          </a:p>
          <a:p>
            <a:pPr lvl="1" latinLnBrk="0">
              <a:defRPr lang="en-US"/>
            </a:pPr>
            <a:r>
              <a:rPr lang="en-US" altLang="x-none"/>
              <a:t>Dinner Night</a:t>
            </a:r>
          </a:p>
          <a:p>
            <a:pPr lvl="1" latinLnBrk="0">
              <a:defRPr lang="en-US"/>
            </a:pPr>
            <a:endParaRPr lang="en-US" altLang="x-non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3" y="2214053"/>
            <a:ext cx="5389033" cy="3159189"/>
          </a:xfrm>
        </p:spPr>
        <p:txBody>
          <a:bodyPr/>
          <a:lstStyle/>
          <a:p>
            <a:pPr latinLnBrk="0">
              <a:defRPr lang="en-US"/>
            </a:pPr>
            <a:r>
              <a:rPr lang="en-US" altLang="x-none"/>
              <a:t>Support a:</a:t>
            </a:r>
          </a:p>
          <a:p>
            <a:pPr lvl="1" latinLnBrk="0">
              <a:defRPr lang="en-US"/>
            </a:pPr>
            <a:r>
              <a:rPr lang="en-US" altLang="x-none"/>
              <a:t>Boy Scout Group</a:t>
            </a:r>
          </a:p>
          <a:p>
            <a:pPr lvl="1" latinLnBrk="0">
              <a:defRPr lang="en-US"/>
            </a:pPr>
            <a:r>
              <a:rPr lang="en-US" altLang="x-none"/>
              <a:t>United Nations Pilgrimage</a:t>
            </a:r>
          </a:p>
          <a:p>
            <a:pPr lvl="1" latinLnBrk="0">
              <a:defRPr lang="en-US"/>
            </a:pPr>
            <a:r>
              <a:rPr lang="en-US" altLang="x-none"/>
              <a:t>Mission Trip</a:t>
            </a:r>
          </a:p>
          <a:p>
            <a:pPr lvl="1" latinLnBrk="0">
              <a:defRPr lang="en-US"/>
            </a:pPr>
            <a:r>
              <a:rPr lang="en-US" altLang="x-none"/>
              <a:t>Student with a Scholarship</a:t>
            </a:r>
          </a:p>
          <a:p>
            <a:pPr lvl="1" latinLnBrk="0">
              <a:defRPr lang="en-US"/>
            </a:pPr>
            <a:r>
              <a:rPr lang="en-US" altLang="x-none"/>
              <a:t>Feed the Homeless</a:t>
            </a:r>
          </a:p>
          <a:p>
            <a:pPr lvl="1" latinLnBrk="0">
              <a:defRPr lang="en-US"/>
            </a:pPr>
            <a:r>
              <a:rPr lang="en-US" altLang="x-none"/>
              <a:t>Salvation Army Drive</a:t>
            </a:r>
          </a:p>
          <a:p>
            <a:pPr lvl="1" latinLnBrk="0">
              <a:defRPr lang="en-US"/>
            </a:pPr>
            <a:r>
              <a:rPr lang="en-US" altLang="x-none"/>
              <a:t>Relay for Life (Cancer Society)                                                    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598" y="5400117"/>
            <a:ext cx="10972798" cy="693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defRPr lang="en-US"/>
            </a:pPr>
            <a:r>
              <a:rPr lang="en-US" altLang="x-none" sz="2000" b="1"/>
              <a:t>*Remember these are just suggestions*</a:t>
            </a:r>
          </a:p>
          <a:p>
            <a:pPr algn="ctr" latinLnBrk="0">
              <a:defRPr lang="en-US"/>
            </a:pPr>
            <a:r>
              <a:rPr lang="en-US" altLang="x-none" sz="2000" b="1"/>
              <a:t>Have a planning meeting and try one of these ideas or start your own activities.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x-none"/>
              <a:pPr lvl="0" latinLnBrk="0">
                <a:defRPr lang="en-US"/>
              </a:pPr>
              <a:t>4</a:t>
            </a:fld>
            <a:endParaRPr lang="en-US" altLang="x-none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US"/>
            </a:pPr>
            <a:r>
              <a:rPr lang="en-US" altLang="x-none"/>
              <a:t>Activities of the Lodge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0"/>
            <a:ext cx="10972798" cy="4525963"/>
          </a:xfrm>
        </p:spPr>
        <p:txBody>
          <a:bodyPr/>
          <a:lstStyle/>
          <a:p>
            <a:pPr lvl="1" latinLnBrk="0">
              <a:defRPr lang="en-US"/>
            </a:pPr>
            <a:r>
              <a:rPr lang="en-US" altLang="x-none"/>
              <a:t>It may seem odd to put the Audubon Society on the list of activities but it does elevate the character of man by increasing knowledge of God's creation.</a:t>
            </a:r>
          </a:p>
          <a:p>
            <a:pPr lvl="1" latinLnBrk="0">
              <a:defRPr lang="en-US"/>
            </a:pPr>
            <a:r>
              <a:rPr lang="en-US" altLang="x-none"/>
              <a:t>By utilizing existing programs there is less start-up cost and planning; also people, with the same interest, may want to join Odd Fellows.</a:t>
            </a:r>
          </a:p>
          <a:p>
            <a:pPr lvl="1" latinLnBrk="0">
              <a:defRPr lang="en-US"/>
            </a:pPr>
            <a:r>
              <a:rPr lang="en-US" altLang="x-none"/>
              <a:t>Don't get discouraged if you start slowly, make sure it is done right and members will be excited to attend.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AD22CD3B-FDDF-4998-970C-76E6E0BEC65F}" type="slidenum">
              <a:rPr lang="en-US" altLang="en-US"/>
              <a:pPr lvl="0">
                <a:defRPr lang="en-US"/>
              </a:pPr>
              <a:t>5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283</Words>
  <Application>Microsoft Macintosh PowerPoint</Application>
  <PresentationFormat>Custom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Hancom Office</vt:lpstr>
      <vt:lpstr>Independent Order of Odd Fellows Georgia </vt:lpstr>
      <vt:lpstr>Activities of the Lodge</vt:lpstr>
      <vt:lpstr>Activities of the Lodge</vt:lpstr>
      <vt:lpstr>Activities of the Lodge</vt:lpstr>
      <vt:lpstr>Activities of the Lodge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IOOF G</dc:title>
  <dc:creator>gkendryna</dc:creator>
  <cp:lastModifiedBy>Susan Kendryna</cp:lastModifiedBy>
  <cp:revision>84</cp:revision>
  <dcterms:created xsi:type="dcterms:W3CDTF">2014-05-26T01:47:11Z</dcterms:created>
  <dcterms:modified xsi:type="dcterms:W3CDTF">2014-09-24T01:48:20Z</dcterms:modified>
</cp:coreProperties>
</file>